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FC081-DF6D-407D-BCD6-3DA76E29652B}" v="3235" dt="2021-12-13T01:49:17.266"/>
    <p1510:client id="{B513ED25-E70D-48D6-81A0-C238CAA1DFF4}" v="80" dt="2021-12-10T18:37:18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B2617-1187-4993-BE4E-CE7677B257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A4D621-94B6-4E59-A039-0871646D5FE4}">
      <dgm:prSet/>
      <dgm:spPr/>
      <dgm:t>
        <a:bodyPr/>
        <a:lstStyle/>
        <a:p>
          <a:r>
            <a:rPr lang="en-US"/>
            <a:t>Holidays can be a financhial burden</a:t>
          </a:r>
        </a:p>
      </dgm:t>
    </dgm:pt>
    <dgm:pt modelId="{E5CF8A16-BADA-44B0-AC87-A821120B51FE}" type="parTrans" cxnId="{417414B4-BF33-4DC5-AB9D-F885D744D519}">
      <dgm:prSet/>
      <dgm:spPr/>
      <dgm:t>
        <a:bodyPr/>
        <a:lstStyle/>
        <a:p>
          <a:endParaRPr lang="en-US"/>
        </a:p>
      </dgm:t>
    </dgm:pt>
    <dgm:pt modelId="{7BAFF706-50FC-4425-B623-E150690F70B3}" type="sibTrans" cxnId="{417414B4-BF33-4DC5-AB9D-F885D744D519}">
      <dgm:prSet/>
      <dgm:spPr/>
      <dgm:t>
        <a:bodyPr/>
        <a:lstStyle/>
        <a:p>
          <a:endParaRPr lang="en-US"/>
        </a:p>
      </dgm:t>
    </dgm:pt>
    <dgm:pt modelId="{D07EAE89-3FF1-4468-AF57-CA1400B53B50}">
      <dgm:prSet/>
      <dgm:spPr/>
      <dgm:t>
        <a:bodyPr/>
        <a:lstStyle/>
        <a:p>
          <a:r>
            <a:rPr lang="en-US"/>
            <a:t>Not having enough time with family or having to much time with family</a:t>
          </a:r>
        </a:p>
      </dgm:t>
    </dgm:pt>
    <dgm:pt modelId="{7298F8F8-4358-4AFA-89D5-754B439A76D2}" type="parTrans" cxnId="{20D75D01-A1C9-4C7F-8074-BD1AAF0D94B0}">
      <dgm:prSet/>
      <dgm:spPr/>
      <dgm:t>
        <a:bodyPr/>
        <a:lstStyle/>
        <a:p>
          <a:endParaRPr lang="en-US"/>
        </a:p>
      </dgm:t>
    </dgm:pt>
    <dgm:pt modelId="{321405C3-D0D3-4253-BCD8-C48D28A829A0}" type="sibTrans" cxnId="{20D75D01-A1C9-4C7F-8074-BD1AAF0D94B0}">
      <dgm:prSet/>
      <dgm:spPr/>
      <dgm:t>
        <a:bodyPr/>
        <a:lstStyle/>
        <a:p>
          <a:endParaRPr lang="en-US"/>
        </a:p>
      </dgm:t>
    </dgm:pt>
    <dgm:pt modelId="{B53ED1CD-612E-4569-B0A2-0581E935B4CB}">
      <dgm:prSet/>
      <dgm:spPr/>
      <dgm:t>
        <a:bodyPr/>
        <a:lstStyle/>
        <a:p>
          <a:r>
            <a:rPr lang="en-US"/>
            <a:t>Pressure of gift giving</a:t>
          </a:r>
        </a:p>
      </dgm:t>
    </dgm:pt>
    <dgm:pt modelId="{FFDFEFAD-15C2-4317-A1CF-D0604584BBCE}" type="parTrans" cxnId="{6F65B56F-E198-4792-AD05-AA2F68602B90}">
      <dgm:prSet/>
      <dgm:spPr/>
      <dgm:t>
        <a:bodyPr/>
        <a:lstStyle/>
        <a:p>
          <a:endParaRPr lang="en-US"/>
        </a:p>
      </dgm:t>
    </dgm:pt>
    <dgm:pt modelId="{3F3101D7-6D49-4BED-8124-2601FEA09049}" type="sibTrans" cxnId="{6F65B56F-E198-4792-AD05-AA2F68602B90}">
      <dgm:prSet/>
      <dgm:spPr/>
      <dgm:t>
        <a:bodyPr/>
        <a:lstStyle/>
        <a:p>
          <a:endParaRPr lang="en-US"/>
        </a:p>
      </dgm:t>
    </dgm:pt>
    <dgm:pt modelId="{4D5AF77D-D0D6-4846-A0C6-4F1D1B9363D2}">
      <dgm:prSet/>
      <dgm:spPr/>
      <dgm:t>
        <a:bodyPr/>
        <a:lstStyle/>
        <a:p>
          <a:r>
            <a:rPr lang="en-US"/>
            <a:t>Over indulging in food/drink</a:t>
          </a:r>
        </a:p>
      </dgm:t>
    </dgm:pt>
    <dgm:pt modelId="{5E20E950-BE02-4D03-9F1E-ECBE6113C6FF}" type="parTrans" cxnId="{D86B9532-2794-4BDC-A183-F46AC1CDE3E7}">
      <dgm:prSet/>
      <dgm:spPr/>
      <dgm:t>
        <a:bodyPr/>
        <a:lstStyle/>
        <a:p>
          <a:endParaRPr lang="en-US"/>
        </a:p>
      </dgm:t>
    </dgm:pt>
    <dgm:pt modelId="{0D98DDF2-4259-4233-9B2E-E74FFA57D668}" type="sibTrans" cxnId="{D86B9532-2794-4BDC-A183-F46AC1CDE3E7}">
      <dgm:prSet/>
      <dgm:spPr/>
      <dgm:t>
        <a:bodyPr/>
        <a:lstStyle/>
        <a:p>
          <a:endParaRPr lang="en-US"/>
        </a:p>
      </dgm:t>
    </dgm:pt>
    <dgm:pt modelId="{12543668-EB12-4B99-9F8F-81ABE37F3546}">
      <dgm:prSet/>
      <dgm:spPr/>
      <dgm:t>
        <a:bodyPr/>
        <a:lstStyle/>
        <a:p>
          <a:r>
            <a:rPr lang="en-US"/>
            <a:t>Wanting everything to be perfect</a:t>
          </a:r>
        </a:p>
      </dgm:t>
    </dgm:pt>
    <dgm:pt modelId="{66276317-DD79-4531-AFFF-A0AC15BD4669}" type="parTrans" cxnId="{E10F4801-03E4-4AE1-BB89-5B54AD9FDC18}">
      <dgm:prSet/>
      <dgm:spPr/>
      <dgm:t>
        <a:bodyPr/>
        <a:lstStyle/>
        <a:p>
          <a:endParaRPr lang="en-US"/>
        </a:p>
      </dgm:t>
    </dgm:pt>
    <dgm:pt modelId="{02C46B6C-6EAD-483F-BE33-A41B8060B5FD}" type="sibTrans" cxnId="{E10F4801-03E4-4AE1-BB89-5B54AD9FDC18}">
      <dgm:prSet/>
      <dgm:spPr/>
      <dgm:t>
        <a:bodyPr/>
        <a:lstStyle/>
        <a:p>
          <a:endParaRPr lang="en-US"/>
        </a:p>
      </dgm:t>
    </dgm:pt>
    <dgm:pt modelId="{3690EE2E-3544-47EB-BFEB-98AF5672D3D0}">
      <dgm:prSet/>
      <dgm:spPr/>
      <dgm:t>
        <a:bodyPr/>
        <a:lstStyle/>
        <a:p>
          <a:r>
            <a:rPr lang="en-US"/>
            <a:t>Having to be organized and maintain a hectic schedule</a:t>
          </a:r>
        </a:p>
      </dgm:t>
    </dgm:pt>
    <dgm:pt modelId="{2F483556-E693-4CD2-81FF-690A8A2C1083}" type="parTrans" cxnId="{93B50D25-602C-4CFB-896F-099FFA6587E9}">
      <dgm:prSet/>
      <dgm:spPr/>
      <dgm:t>
        <a:bodyPr/>
        <a:lstStyle/>
        <a:p>
          <a:endParaRPr lang="en-US"/>
        </a:p>
      </dgm:t>
    </dgm:pt>
    <dgm:pt modelId="{ACF0CFCA-0323-4ECE-96D3-D0AA0B1966E4}" type="sibTrans" cxnId="{93B50D25-602C-4CFB-896F-099FFA6587E9}">
      <dgm:prSet/>
      <dgm:spPr/>
      <dgm:t>
        <a:bodyPr/>
        <a:lstStyle/>
        <a:p>
          <a:endParaRPr lang="en-US"/>
        </a:p>
      </dgm:t>
    </dgm:pt>
    <dgm:pt modelId="{5AD9F2BA-C8F1-4142-98F2-6E8E38653610}" type="pres">
      <dgm:prSet presAssocID="{497B2617-1187-4993-BE4E-CE7677B257CD}" presName="linear" presStyleCnt="0">
        <dgm:presLayoutVars>
          <dgm:animLvl val="lvl"/>
          <dgm:resizeHandles val="exact"/>
        </dgm:presLayoutVars>
      </dgm:prSet>
      <dgm:spPr/>
    </dgm:pt>
    <dgm:pt modelId="{7C085398-BEC8-4BCB-AC67-3EF085B472CF}" type="pres">
      <dgm:prSet presAssocID="{DCA4D621-94B6-4E59-A039-0871646D5FE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6A52745-A92B-442A-A3AF-F58B2FB2E3EB}" type="pres">
      <dgm:prSet presAssocID="{7BAFF706-50FC-4425-B623-E150690F70B3}" presName="spacer" presStyleCnt="0"/>
      <dgm:spPr/>
    </dgm:pt>
    <dgm:pt modelId="{4F363224-F65B-4333-BF61-56DA2E08B4DC}" type="pres">
      <dgm:prSet presAssocID="{D07EAE89-3FF1-4468-AF57-CA1400B53B5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4D74658-BC72-4CEC-AD37-8D228714AC2E}" type="pres">
      <dgm:prSet presAssocID="{321405C3-D0D3-4253-BCD8-C48D28A829A0}" presName="spacer" presStyleCnt="0"/>
      <dgm:spPr/>
    </dgm:pt>
    <dgm:pt modelId="{15167F70-F5D9-4045-ACC8-7DCBB4CFB340}" type="pres">
      <dgm:prSet presAssocID="{B53ED1CD-612E-4569-B0A2-0581E935B4C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29DF234-8529-4B72-9352-1D9BBC89387A}" type="pres">
      <dgm:prSet presAssocID="{3F3101D7-6D49-4BED-8124-2601FEA09049}" presName="spacer" presStyleCnt="0"/>
      <dgm:spPr/>
    </dgm:pt>
    <dgm:pt modelId="{02D38F40-DDAB-4153-BA26-96448C81AAB4}" type="pres">
      <dgm:prSet presAssocID="{4D5AF77D-D0D6-4846-A0C6-4F1D1B9363D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90A8EAA-5144-4FE6-A000-397B115AE39D}" type="pres">
      <dgm:prSet presAssocID="{0D98DDF2-4259-4233-9B2E-E74FFA57D668}" presName="spacer" presStyleCnt="0"/>
      <dgm:spPr/>
    </dgm:pt>
    <dgm:pt modelId="{60D94836-2E5A-47BD-8B94-C29273D944A7}" type="pres">
      <dgm:prSet presAssocID="{12543668-EB12-4B99-9F8F-81ABE37F354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978B893-5C8E-4215-B338-8BB51AB6884D}" type="pres">
      <dgm:prSet presAssocID="{02C46B6C-6EAD-483F-BE33-A41B8060B5FD}" presName="spacer" presStyleCnt="0"/>
      <dgm:spPr/>
    </dgm:pt>
    <dgm:pt modelId="{C4B3ACD9-E84A-45A5-AE35-0C0A92D74897}" type="pres">
      <dgm:prSet presAssocID="{3690EE2E-3544-47EB-BFEB-98AF5672D3D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0D75D01-A1C9-4C7F-8074-BD1AAF0D94B0}" srcId="{497B2617-1187-4993-BE4E-CE7677B257CD}" destId="{D07EAE89-3FF1-4468-AF57-CA1400B53B50}" srcOrd="1" destOrd="0" parTransId="{7298F8F8-4358-4AFA-89D5-754B439A76D2}" sibTransId="{321405C3-D0D3-4253-BCD8-C48D28A829A0}"/>
    <dgm:cxn modelId="{E10F4801-03E4-4AE1-BB89-5B54AD9FDC18}" srcId="{497B2617-1187-4993-BE4E-CE7677B257CD}" destId="{12543668-EB12-4B99-9F8F-81ABE37F3546}" srcOrd="4" destOrd="0" parTransId="{66276317-DD79-4531-AFFF-A0AC15BD4669}" sibTransId="{02C46B6C-6EAD-483F-BE33-A41B8060B5FD}"/>
    <dgm:cxn modelId="{93B50D25-602C-4CFB-896F-099FFA6587E9}" srcId="{497B2617-1187-4993-BE4E-CE7677B257CD}" destId="{3690EE2E-3544-47EB-BFEB-98AF5672D3D0}" srcOrd="5" destOrd="0" parTransId="{2F483556-E693-4CD2-81FF-690A8A2C1083}" sibTransId="{ACF0CFCA-0323-4ECE-96D3-D0AA0B1966E4}"/>
    <dgm:cxn modelId="{8B6E972E-D879-42AA-85F7-AF97F8736777}" type="presOf" srcId="{12543668-EB12-4B99-9F8F-81ABE37F3546}" destId="{60D94836-2E5A-47BD-8B94-C29273D944A7}" srcOrd="0" destOrd="0" presId="urn:microsoft.com/office/officeart/2005/8/layout/vList2"/>
    <dgm:cxn modelId="{D86B9532-2794-4BDC-A183-F46AC1CDE3E7}" srcId="{497B2617-1187-4993-BE4E-CE7677B257CD}" destId="{4D5AF77D-D0D6-4846-A0C6-4F1D1B9363D2}" srcOrd="3" destOrd="0" parTransId="{5E20E950-BE02-4D03-9F1E-ECBE6113C6FF}" sibTransId="{0D98DDF2-4259-4233-9B2E-E74FFA57D668}"/>
    <dgm:cxn modelId="{C787F967-D070-45A4-AD5C-C2BCDBEA4AF3}" type="presOf" srcId="{B53ED1CD-612E-4569-B0A2-0581E935B4CB}" destId="{15167F70-F5D9-4045-ACC8-7DCBB4CFB340}" srcOrd="0" destOrd="0" presId="urn:microsoft.com/office/officeart/2005/8/layout/vList2"/>
    <dgm:cxn modelId="{6F65B56F-E198-4792-AD05-AA2F68602B90}" srcId="{497B2617-1187-4993-BE4E-CE7677B257CD}" destId="{B53ED1CD-612E-4569-B0A2-0581E935B4CB}" srcOrd="2" destOrd="0" parTransId="{FFDFEFAD-15C2-4317-A1CF-D0604584BBCE}" sibTransId="{3F3101D7-6D49-4BED-8124-2601FEA09049}"/>
    <dgm:cxn modelId="{54801C82-22FD-47B8-9E29-1A6BB6F9295C}" type="presOf" srcId="{4D5AF77D-D0D6-4846-A0C6-4F1D1B9363D2}" destId="{02D38F40-DDAB-4153-BA26-96448C81AAB4}" srcOrd="0" destOrd="0" presId="urn:microsoft.com/office/officeart/2005/8/layout/vList2"/>
    <dgm:cxn modelId="{417414B4-BF33-4DC5-AB9D-F885D744D519}" srcId="{497B2617-1187-4993-BE4E-CE7677B257CD}" destId="{DCA4D621-94B6-4E59-A039-0871646D5FE4}" srcOrd="0" destOrd="0" parTransId="{E5CF8A16-BADA-44B0-AC87-A821120B51FE}" sibTransId="{7BAFF706-50FC-4425-B623-E150690F70B3}"/>
    <dgm:cxn modelId="{33E5EFC5-2798-4B71-A8D2-BE8C176A66C5}" type="presOf" srcId="{3690EE2E-3544-47EB-BFEB-98AF5672D3D0}" destId="{C4B3ACD9-E84A-45A5-AE35-0C0A92D74897}" srcOrd="0" destOrd="0" presId="urn:microsoft.com/office/officeart/2005/8/layout/vList2"/>
    <dgm:cxn modelId="{0A2D51CD-99B0-4F50-9C15-1586B6A0904A}" type="presOf" srcId="{D07EAE89-3FF1-4468-AF57-CA1400B53B50}" destId="{4F363224-F65B-4333-BF61-56DA2E08B4DC}" srcOrd="0" destOrd="0" presId="urn:microsoft.com/office/officeart/2005/8/layout/vList2"/>
    <dgm:cxn modelId="{5FF5F6E6-60BE-4BFB-9211-EEAD41A9B0E4}" type="presOf" srcId="{497B2617-1187-4993-BE4E-CE7677B257CD}" destId="{5AD9F2BA-C8F1-4142-98F2-6E8E38653610}" srcOrd="0" destOrd="0" presId="urn:microsoft.com/office/officeart/2005/8/layout/vList2"/>
    <dgm:cxn modelId="{68338FF5-37AE-4D15-8423-882798A07895}" type="presOf" srcId="{DCA4D621-94B6-4E59-A039-0871646D5FE4}" destId="{7C085398-BEC8-4BCB-AC67-3EF085B472CF}" srcOrd="0" destOrd="0" presId="urn:microsoft.com/office/officeart/2005/8/layout/vList2"/>
    <dgm:cxn modelId="{773AEBF6-F78E-4F3D-A8A8-291225405BE0}" type="presParOf" srcId="{5AD9F2BA-C8F1-4142-98F2-6E8E38653610}" destId="{7C085398-BEC8-4BCB-AC67-3EF085B472CF}" srcOrd="0" destOrd="0" presId="urn:microsoft.com/office/officeart/2005/8/layout/vList2"/>
    <dgm:cxn modelId="{518D3F6F-4628-454C-B21B-4E6675A919F2}" type="presParOf" srcId="{5AD9F2BA-C8F1-4142-98F2-6E8E38653610}" destId="{46A52745-A92B-442A-A3AF-F58B2FB2E3EB}" srcOrd="1" destOrd="0" presId="urn:microsoft.com/office/officeart/2005/8/layout/vList2"/>
    <dgm:cxn modelId="{FF968CF3-ED47-451C-B797-028EDE34E6A5}" type="presParOf" srcId="{5AD9F2BA-C8F1-4142-98F2-6E8E38653610}" destId="{4F363224-F65B-4333-BF61-56DA2E08B4DC}" srcOrd="2" destOrd="0" presId="urn:microsoft.com/office/officeart/2005/8/layout/vList2"/>
    <dgm:cxn modelId="{0FA2CDB3-25DD-4AC6-8EC4-9D2ADC9FFE0C}" type="presParOf" srcId="{5AD9F2BA-C8F1-4142-98F2-6E8E38653610}" destId="{E4D74658-BC72-4CEC-AD37-8D228714AC2E}" srcOrd="3" destOrd="0" presId="urn:microsoft.com/office/officeart/2005/8/layout/vList2"/>
    <dgm:cxn modelId="{AC701A53-C6AA-483B-A814-1F6CA262E603}" type="presParOf" srcId="{5AD9F2BA-C8F1-4142-98F2-6E8E38653610}" destId="{15167F70-F5D9-4045-ACC8-7DCBB4CFB340}" srcOrd="4" destOrd="0" presId="urn:microsoft.com/office/officeart/2005/8/layout/vList2"/>
    <dgm:cxn modelId="{5F1B6242-2491-4D3D-B317-07D86483B9B1}" type="presParOf" srcId="{5AD9F2BA-C8F1-4142-98F2-6E8E38653610}" destId="{929DF234-8529-4B72-9352-1D9BBC89387A}" srcOrd="5" destOrd="0" presId="urn:microsoft.com/office/officeart/2005/8/layout/vList2"/>
    <dgm:cxn modelId="{22F3BFC2-C3A4-40DF-9D3F-F3C13D5C00E8}" type="presParOf" srcId="{5AD9F2BA-C8F1-4142-98F2-6E8E38653610}" destId="{02D38F40-DDAB-4153-BA26-96448C81AAB4}" srcOrd="6" destOrd="0" presId="urn:microsoft.com/office/officeart/2005/8/layout/vList2"/>
    <dgm:cxn modelId="{921B4E0A-4E60-4F8E-86B8-D9B19C7E7C92}" type="presParOf" srcId="{5AD9F2BA-C8F1-4142-98F2-6E8E38653610}" destId="{A90A8EAA-5144-4FE6-A000-397B115AE39D}" srcOrd="7" destOrd="0" presId="urn:microsoft.com/office/officeart/2005/8/layout/vList2"/>
    <dgm:cxn modelId="{FECA811D-56DD-4E50-A3E0-382119DEB84E}" type="presParOf" srcId="{5AD9F2BA-C8F1-4142-98F2-6E8E38653610}" destId="{60D94836-2E5A-47BD-8B94-C29273D944A7}" srcOrd="8" destOrd="0" presId="urn:microsoft.com/office/officeart/2005/8/layout/vList2"/>
    <dgm:cxn modelId="{0C5E9D08-88BA-4CC3-8966-78BE58D510A7}" type="presParOf" srcId="{5AD9F2BA-C8F1-4142-98F2-6E8E38653610}" destId="{A978B893-5C8E-4215-B338-8BB51AB6884D}" srcOrd="9" destOrd="0" presId="urn:microsoft.com/office/officeart/2005/8/layout/vList2"/>
    <dgm:cxn modelId="{DCDE778C-27A4-411E-BBDF-993FAF08D323}" type="presParOf" srcId="{5AD9F2BA-C8F1-4142-98F2-6E8E38653610}" destId="{C4B3ACD9-E84A-45A5-AE35-0C0A92D7489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1027EC-B2FC-41A6-9398-75F483A3EF0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E29ED7B-DB0F-45DC-8A35-BDC862F32F31}">
      <dgm:prSet/>
      <dgm:spPr/>
      <dgm:t>
        <a:bodyPr/>
        <a:lstStyle/>
        <a:p>
          <a:r>
            <a:rPr lang="en-US" dirty="0"/>
            <a:t>Fatigue</a:t>
          </a:r>
        </a:p>
      </dgm:t>
    </dgm:pt>
    <dgm:pt modelId="{B60C0377-DE8E-4AA7-8939-6D02F704421A}" type="parTrans" cxnId="{C88317B7-2F07-42AE-A244-C0470D04B815}">
      <dgm:prSet/>
      <dgm:spPr/>
      <dgm:t>
        <a:bodyPr/>
        <a:lstStyle/>
        <a:p>
          <a:endParaRPr lang="en-US"/>
        </a:p>
      </dgm:t>
    </dgm:pt>
    <dgm:pt modelId="{9EBCDBF7-2A4F-4AAE-94C1-DC8254839597}" type="sibTrans" cxnId="{C88317B7-2F07-42AE-A244-C0470D04B815}">
      <dgm:prSet/>
      <dgm:spPr/>
      <dgm:t>
        <a:bodyPr/>
        <a:lstStyle/>
        <a:p>
          <a:endParaRPr lang="en-US"/>
        </a:p>
      </dgm:t>
    </dgm:pt>
    <dgm:pt modelId="{A88FF475-9592-4F8E-A6F6-49EA3104A0F9}">
      <dgm:prSet/>
      <dgm:spPr/>
      <dgm:t>
        <a:bodyPr/>
        <a:lstStyle/>
        <a:p>
          <a:r>
            <a:rPr lang="en-US" dirty="0"/>
            <a:t>Stress </a:t>
          </a:r>
        </a:p>
      </dgm:t>
    </dgm:pt>
    <dgm:pt modelId="{02BEDE21-0E47-49FD-B15E-E7C1CD080FD5}" type="parTrans" cxnId="{7BAD4180-9527-4644-AB7B-F512B78DA043}">
      <dgm:prSet/>
      <dgm:spPr/>
      <dgm:t>
        <a:bodyPr/>
        <a:lstStyle/>
        <a:p>
          <a:endParaRPr lang="en-US"/>
        </a:p>
      </dgm:t>
    </dgm:pt>
    <dgm:pt modelId="{64D2867A-3E6A-40CE-83B1-4883AC142FEB}" type="sibTrans" cxnId="{7BAD4180-9527-4644-AB7B-F512B78DA043}">
      <dgm:prSet/>
      <dgm:spPr/>
      <dgm:t>
        <a:bodyPr/>
        <a:lstStyle/>
        <a:p>
          <a:endParaRPr lang="en-US"/>
        </a:p>
      </dgm:t>
    </dgm:pt>
    <dgm:pt modelId="{B4C862D0-A0B1-4415-B2F5-B8E48F8F94D5}">
      <dgm:prSet/>
      <dgm:spPr/>
      <dgm:t>
        <a:bodyPr/>
        <a:lstStyle/>
        <a:p>
          <a:r>
            <a:rPr lang="en-US" dirty="0">
              <a:latin typeface="Sabon Next LT"/>
            </a:rPr>
            <a:t>Irritability</a:t>
          </a:r>
          <a:endParaRPr lang="en-US" dirty="0"/>
        </a:p>
      </dgm:t>
    </dgm:pt>
    <dgm:pt modelId="{2514C120-7B56-45B5-8362-EAC9FCDAD974}" type="parTrans" cxnId="{6A70C889-5785-4C92-8552-938276E356FF}">
      <dgm:prSet/>
      <dgm:spPr/>
      <dgm:t>
        <a:bodyPr/>
        <a:lstStyle/>
        <a:p>
          <a:endParaRPr lang="en-US"/>
        </a:p>
      </dgm:t>
    </dgm:pt>
    <dgm:pt modelId="{A11A0F5F-3089-44C8-85B5-A3D612EE26DD}" type="sibTrans" cxnId="{6A70C889-5785-4C92-8552-938276E356FF}">
      <dgm:prSet/>
      <dgm:spPr/>
      <dgm:t>
        <a:bodyPr/>
        <a:lstStyle/>
        <a:p>
          <a:endParaRPr lang="en-US"/>
        </a:p>
      </dgm:t>
    </dgm:pt>
    <dgm:pt modelId="{5DEDB29F-75A2-41F7-AD7B-9504F40EE938}">
      <dgm:prSet/>
      <dgm:spPr/>
      <dgm:t>
        <a:bodyPr/>
        <a:lstStyle/>
        <a:p>
          <a:r>
            <a:rPr lang="en-US" dirty="0"/>
            <a:t>Sadness</a:t>
          </a:r>
        </a:p>
      </dgm:t>
    </dgm:pt>
    <dgm:pt modelId="{6AA2A1EC-D697-4089-AE91-891D0F8AAA18}" type="parTrans" cxnId="{2CCE11A2-88CE-4706-8E1B-CB10DE4437CE}">
      <dgm:prSet/>
      <dgm:spPr/>
      <dgm:t>
        <a:bodyPr/>
        <a:lstStyle/>
        <a:p>
          <a:endParaRPr lang="en-US"/>
        </a:p>
      </dgm:t>
    </dgm:pt>
    <dgm:pt modelId="{6BF654B8-3345-4BE1-AC2C-EBA0F4A8B26E}" type="sibTrans" cxnId="{2CCE11A2-88CE-4706-8E1B-CB10DE4437CE}">
      <dgm:prSet/>
      <dgm:spPr/>
      <dgm:t>
        <a:bodyPr/>
        <a:lstStyle/>
        <a:p>
          <a:endParaRPr lang="en-US"/>
        </a:p>
      </dgm:t>
    </dgm:pt>
    <dgm:pt modelId="{46FEC483-905B-416D-A8C6-EC7B7F12BB99}">
      <dgm:prSet/>
      <dgm:spPr/>
      <dgm:t>
        <a:bodyPr/>
        <a:lstStyle/>
        <a:p>
          <a:pPr rtl="0"/>
          <a:r>
            <a:rPr lang="en-US" dirty="0"/>
            <a:t>Anger</a:t>
          </a:r>
          <a:r>
            <a:rPr lang="en-US" dirty="0">
              <a:latin typeface="Sabon Next LT"/>
            </a:rPr>
            <a:t> </a:t>
          </a:r>
          <a:endParaRPr lang="en-US" dirty="0"/>
        </a:p>
      </dgm:t>
    </dgm:pt>
    <dgm:pt modelId="{BA41535D-F85B-4637-A23B-083A931A2E15}" type="parTrans" cxnId="{6982BFA3-CFC0-4AFD-A6D3-A6668E4931C2}">
      <dgm:prSet/>
      <dgm:spPr/>
      <dgm:t>
        <a:bodyPr/>
        <a:lstStyle/>
        <a:p>
          <a:endParaRPr lang="en-US"/>
        </a:p>
      </dgm:t>
    </dgm:pt>
    <dgm:pt modelId="{727E2948-852A-4087-B10B-00F58B4A4706}" type="sibTrans" cxnId="{6982BFA3-CFC0-4AFD-A6D3-A6668E4931C2}">
      <dgm:prSet/>
      <dgm:spPr/>
      <dgm:t>
        <a:bodyPr/>
        <a:lstStyle/>
        <a:p>
          <a:endParaRPr lang="en-US"/>
        </a:p>
      </dgm:t>
    </dgm:pt>
    <dgm:pt modelId="{5EDE9E30-5CBE-4AFE-8BB1-B524196BA6E6}">
      <dgm:prSet/>
      <dgm:spPr/>
      <dgm:t>
        <a:bodyPr/>
        <a:lstStyle/>
        <a:p>
          <a:r>
            <a:rPr lang="en-US" dirty="0"/>
            <a:t>Grief</a:t>
          </a:r>
        </a:p>
      </dgm:t>
    </dgm:pt>
    <dgm:pt modelId="{FC56E4B0-8D1C-41A0-B3C4-D44D884B048C}" type="parTrans" cxnId="{4DA70CCC-DF7A-4AEB-A64A-A06EA14F67DD}">
      <dgm:prSet/>
      <dgm:spPr/>
      <dgm:t>
        <a:bodyPr/>
        <a:lstStyle/>
        <a:p>
          <a:endParaRPr lang="en-US"/>
        </a:p>
      </dgm:t>
    </dgm:pt>
    <dgm:pt modelId="{174AE74B-E7D6-4C15-B303-1AFCA2868A2D}" type="sibTrans" cxnId="{4DA70CCC-DF7A-4AEB-A64A-A06EA14F67DD}">
      <dgm:prSet/>
      <dgm:spPr/>
      <dgm:t>
        <a:bodyPr/>
        <a:lstStyle/>
        <a:p>
          <a:endParaRPr lang="en-US"/>
        </a:p>
      </dgm:t>
    </dgm:pt>
    <dgm:pt modelId="{ACDF2F92-4D39-48F5-B9AE-766045A30637}" type="pres">
      <dgm:prSet presAssocID="{481027EC-B2FC-41A6-9398-75F483A3EF0F}" presName="vert0" presStyleCnt="0">
        <dgm:presLayoutVars>
          <dgm:dir/>
          <dgm:animOne val="branch"/>
          <dgm:animLvl val="lvl"/>
        </dgm:presLayoutVars>
      </dgm:prSet>
      <dgm:spPr/>
    </dgm:pt>
    <dgm:pt modelId="{37DBAB01-A9A4-4097-83B3-25FF0FE5C515}" type="pres">
      <dgm:prSet presAssocID="{2E29ED7B-DB0F-45DC-8A35-BDC862F32F31}" presName="thickLine" presStyleLbl="alignNode1" presStyleIdx="0" presStyleCnt="6"/>
      <dgm:spPr/>
    </dgm:pt>
    <dgm:pt modelId="{B4BD4797-A1D3-49E9-A326-F570D3B91614}" type="pres">
      <dgm:prSet presAssocID="{2E29ED7B-DB0F-45DC-8A35-BDC862F32F31}" presName="horz1" presStyleCnt="0"/>
      <dgm:spPr/>
    </dgm:pt>
    <dgm:pt modelId="{8691A13E-0AA8-4E39-BE65-4BBB07A4A91C}" type="pres">
      <dgm:prSet presAssocID="{2E29ED7B-DB0F-45DC-8A35-BDC862F32F31}" presName="tx1" presStyleLbl="revTx" presStyleIdx="0" presStyleCnt="6"/>
      <dgm:spPr/>
    </dgm:pt>
    <dgm:pt modelId="{1D6475A5-9EA4-4E87-9F39-2CB9E797D2F2}" type="pres">
      <dgm:prSet presAssocID="{2E29ED7B-DB0F-45DC-8A35-BDC862F32F31}" presName="vert1" presStyleCnt="0"/>
      <dgm:spPr/>
    </dgm:pt>
    <dgm:pt modelId="{21E46A2B-431B-4D7E-ACEC-B1B448619677}" type="pres">
      <dgm:prSet presAssocID="{A88FF475-9592-4F8E-A6F6-49EA3104A0F9}" presName="thickLine" presStyleLbl="alignNode1" presStyleIdx="1" presStyleCnt="6"/>
      <dgm:spPr/>
    </dgm:pt>
    <dgm:pt modelId="{B70AFF40-5E7E-47D4-9AFB-1B10381DFB75}" type="pres">
      <dgm:prSet presAssocID="{A88FF475-9592-4F8E-A6F6-49EA3104A0F9}" presName="horz1" presStyleCnt="0"/>
      <dgm:spPr/>
    </dgm:pt>
    <dgm:pt modelId="{FF1D6E66-8967-4CA7-B4E4-55ACB3B610E4}" type="pres">
      <dgm:prSet presAssocID="{A88FF475-9592-4F8E-A6F6-49EA3104A0F9}" presName="tx1" presStyleLbl="revTx" presStyleIdx="1" presStyleCnt="6"/>
      <dgm:spPr/>
    </dgm:pt>
    <dgm:pt modelId="{94EB2625-0BD1-40CB-9801-AE7BEE64EC5D}" type="pres">
      <dgm:prSet presAssocID="{A88FF475-9592-4F8E-A6F6-49EA3104A0F9}" presName="vert1" presStyleCnt="0"/>
      <dgm:spPr/>
    </dgm:pt>
    <dgm:pt modelId="{4C9CAC62-AF31-40F2-BD0F-1DCD8D841DBA}" type="pres">
      <dgm:prSet presAssocID="{B4C862D0-A0B1-4415-B2F5-B8E48F8F94D5}" presName="thickLine" presStyleLbl="alignNode1" presStyleIdx="2" presStyleCnt="6"/>
      <dgm:spPr/>
    </dgm:pt>
    <dgm:pt modelId="{B887B2F8-4196-4143-BE1E-91A9F3006FD9}" type="pres">
      <dgm:prSet presAssocID="{B4C862D0-A0B1-4415-B2F5-B8E48F8F94D5}" presName="horz1" presStyleCnt="0"/>
      <dgm:spPr/>
    </dgm:pt>
    <dgm:pt modelId="{DD308520-5DC3-4E65-9755-1C6B7C777CDC}" type="pres">
      <dgm:prSet presAssocID="{B4C862D0-A0B1-4415-B2F5-B8E48F8F94D5}" presName="tx1" presStyleLbl="revTx" presStyleIdx="2" presStyleCnt="6"/>
      <dgm:spPr/>
    </dgm:pt>
    <dgm:pt modelId="{B027DAC0-E260-4530-BD18-D821E74E0BDD}" type="pres">
      <dgm:prSet presAssocID="{B4C862D0-A0B1-4415-B2F5-B8E48F8F94D5}" presName="vert1" presStyleCnt="0"/>
      <dgm:spPr/>
    </dgm:pt>
    <dgm:pt modelId="{12C1B568-A4BF-46AF-9AE3-5C07B24293B9}" type="pres">
      <dgm:prSet presAssocID="{5DEDB29F-75A2-41F7-AD7B-9504F40EE938}" presName="thickLine" presStyleLbl="alignNode1" presStyleIdx="3" presStyleCnt="6"/>
      <dgm:spPr/>
    </dgm:pt>
    <dgm:pt modelId="{B4FF82C0-5141-47A0-9A87-565601EC2CB2}" type="pres">
      <dgm:prSet presAssocID="{5DEDB29F-75A2-41F7-AD7B-9504F40EE938}" presName="horz1" presStyleCnt="0"/>
      <dgm:spPr/>
    </dgm:pt>
    <dgm:pt modelId="{5C0B7E7A-19DC-4FAF-BE87-2461B7B9447C}" type="pres">
      <dgm:prSet presAssocID="{5DEDB29F-75A2-41F7-AD7B-9504F40EE938}" presName="tx1" presStyleLbl="revTx" presStyleIdx="3" presStyleCnt="6"/>
      <dgm:spPr/>
    </dgm:pt>
    <dgm:pt modelId="{FD46F6E2-D5BA-42EC-9CAA-EBCC4E992DE6}" type="pres">
      <dgm:prSet presAssocID="{5DEDB29F-75A2-41F7-AD7B-9504F40EE938}" presName="vert1" presStyleCnt="0"/>
      <dgm:spPr/>
    </dgm:pt>
    <dgm:pt modelId="{49E10EA1-FE4E-45E5-A5E7-BAC996C45DC0}" type="pres">
      <dgm:prSet presAssocID="{46FEC483-905B-416D-A8C6-EC7B7F12BB99}" presName="thickLine" presStyleLbl="alignNode1" presStyleIdx="4" presStyleCnt="6"/>
      <dgm:spPr/>
    </dgm:pt>
    <dgm:pt modelId="{DE03E0F0-8A99-4D9F-A8A5-98528D6EFA8D}" type="pres">
      <dgm:prSet presAssocID="{46FEC483-905B-416D-A8C6-EC7B7F12BB99}" presName="horz1" presStyleCnt="0"/>
      <dgm:spPr/>
    </dgm:pt>
    <dgm:pt modelId="{4301CB2D-06BF-49E9-995C-92AE124E5023}" type="pres">
      <dgm:prSet presAssocID="{46FEC483-905B-416D-A8C6-EC7B7F12BB99}" presName="tx1" presStyleLbl="revTx" presStyleIdx="4" presStyleCnt="6"/>
      <dgm:spPr/>
    </dgm:pt>
    <dgm:pt modelId="{2DDD2AD7-4B81-4290-835D-11ACCC555F72}" type="pres">
      <dgm:prSet presAssocID="{46FEC483-905B-416D-A8C6-EC7B7F12BB99}" presName="vert1" presStyleCnt="0"/>
      <dgm:spPr/>
    </dgm:pt>
    <dgm:pt modelId="{96ED3489-E573-487A-9B86-681E2489D520}" type="pres">
      <dgm:prSet presAssocID="{5EDE9E30-5CBE-4AFE-8BB1-B524196BA6E6}" presName="thickLine" presStyleLbl="alignNode1" presStyleIdx="5" presStyleCnt="6"/>
      <dgm:spPr/>
    </dgm:pt>
    <dgm:pt modelId="{790EF3F0-F2D2-4CA3-AFE3-FC476EB9D436}" type="pres">
      <dgm:prSet presAssocID="{5EDE9E30-5CBE-4AFE-8BB1-B524196BA6E6}" presName="horz1" presStyleCnt="0"/>
      <dgm:spPr/>
    </dgm:pt>
    <dgm:pt modelId="{E951D2C0-0FF5-46BC-AB17-D17D0348BA2F}" type="pres">
      <dgm:prSet presAssocID="{5EDE9E30-5CBE-4AFE-8BB1-B524196BA6E6}" presName="tx1" presStyleLbl="revTx" presStyleIdx="5" presStyleCnt="6"/>
      <dgm:spPr/>
    </dgm:pt>
    <dgm:pt modelId="{6837B981-C1E1-4585-BD1D-50C72E4167E2}" type="pres">
      <dgm:prSet presAssocID="{5EDE9E30-5CBE-4AFE-8BB1-B524196BA6E6}" presName="vert1" presStyleCnt="0"/>
      <dgm:spPr/>
    </dgm:pt>
  </dgm:ptLst>
  <dgm:cxnLst>
    <dgm:cxn modelId="{A7F21B0F-CE23-4D0C-A9A5-C754B6175698}" type="presOf" srcId="{5EDE9E30-5CBE-4AFE-8BB1-B524196BA6E6}" destId="{E951D2C0-0FF5-46BC-AB17-D17D0348BA2F}" srcOrd="0" destOrd="0" presId="urn:microsoft.com/office/officeart/2008/layout/LinedList"/>
    <dgm:cxn modelId="{60374C28-AF06-4DD5-8C08-A2FA41EA3B1F}" type="presOf" srcId="{2E29ED7B-DB0F-45DC-8A35-BDC862F32F31}" destId="{8691A13E-0AA8-4E39-BE65-4BBB07A4A91C}" srcOrd="0" destOrd="0" presId="urn:microsoft.com/office/officeart/2008/layout/LinedList"/>
    <dgm:cxn modelId="{7BAD4180-9527-4644-AB7B-F512B78DA043}" srcId="{481027EC-B2FC-41A6-9398-75F483A3EF0F}" destId="{A88FF475-9592-4F8E-A6F6-49EA3104A0F9}" srcOrd="1" destOrd="0" parTransId="{02BEDE21-0E47-49FD-B15E-E7C1CD080FD5}" sibTransId="{64D2867A-3E6A-40CE-83B1-4883AC142FEB}"/>
    <dgm:cxn modelId="{78F28A80-D757-4563-8CF8-99D25D64FE6B}" type="presOf" srcId="{A88FF475-9592-4F8E-A6F6-49EA3104A0F9}" destId="{FF1D6E66-8967-4CA7-B4E4-55ACB3B610E4}" srcOrd="0" destOrd="0" presId="urn:microsoft.com/office/officeart/2008/layout/LinedList"/>
    <dgm:cxn modelId="{6A70C889-5785-4C92-8552-938276E356FF}" srcId="{481027EC-B2FC-41A6-9398-75F483A3EF0F}" destId="{B4C862D0-A0B1-4415-B2F5-B8E48F8F94D5}" srcOrd="2" destOrd="0" parTransId="{2514C120-7B56-45B5-8362-EAC9FCDAD974}" sibTransId="{A11A0F5F-3089-44C8-85B5-A3D612EE26DD}"/>
    <dgm:cxn modelId="{2CCE11A2-88CE-4706-8E1B-CB10DE4437CE}" srcId="{481027EC-B2FC-41A6-9398-75F483A3EF0F}" destId="{5DEDB29F-75A2-41F7-AD7B-9504F40EE938}" srcOrd="3" destOrd="0" parTransId="{6AA2A1EC-D697-4089-AE91-891D0F8AAA18}" sibTransId="{6BF654B8-3345-4BE1-AC2C-EBA0F4A8B26E}"/>
    <dgm:cxn modelId="{6982BFA3-CFC0-4AFD-A6D3-A6668E4931C2}" srcId="{481027EC-B2FC-41A6-9398-75F483A3EF0F}" destId="{46FEC483-905B-416D-A8C6-EC7B7F12BB99}" srcOrd="4" destOrd="0" parTransId="{BA41535D-F85B-4637-A23B-083A931A2E15}" sibTransId="{727E2948-852A-4087-B10B-00F58B4A4706}"/>
    <dgm:cxn modelId="{706AB8AC-EDE9-42FE-9461-F2D3DE66804C}" type="presOf" srcId="{481027EC-B2FC-41A6-9398-75F483A3EF0F}" destId="{ACDF2F92-4D39-48F5-B9AE-766045A30637}" srcOrd="0" destOrd="0" presId="urn:microsoft.com/office/officeart/2008/layout/LinedList"/>
    <dgm:cxn modelId="{9E55ECB1-8BEE-4BDA-88EC-2907A401316A}" type="presOf" srcId="{B4C862D0-A0B1-4415-B2F5-B8E48F8F94D5}" destId="{DD308520-5DC3-4E65-9755-1C6B7C777CDC}" srcOrd="0" destOrd="0" presId="urn:microsoft.com/office/officeart/2008/layout/LinedList"/>
    <dgm:cxn modelId="{C88317B7-2F07-42AE-A244-C0470D04B815}" srcId="{481027EC-B2FC-41A6-9398-75F483A3EF0F}" destId="{2E29ED7B-DB0F-45DC-8A35-BDC862F32F31}" srcOrd="0" destOrd="0" parTransId="{B60C0377-DE8E-4AA7-8939-6D02F704421A}" sibTransId="{9EBCDBF7-2A4F-4AAE-94C1-DC8254839597}"/>
    <dgm:cxn modelId="{4DA70CCC-DF7A-4AEB-A64A-A06EA14F67DD}" srcId="{481027EC-B2FC-41A6-9398-75F483A3EF0F}" destId="{5EDE9E30-5CBE-4AFE-8BB1-B524196BA6E6}" srcOrd="5" destOrd="0" parTransId="{FC56E4B0-8D1C-41A0-B3C4-D44D884B048C}" sibTransId="{174AE74B-E7D6-4C15-B303-1AFCA2868A2D}"/>
    <dgm:cxn modelId="{BC94DAD5-5AC3-4182-81AD-553987FDD5FC}" type="presOf" srcId="{46FEC483-905B-416D-A8C6-EC7B7F12BB99}" destId="{4301CB2D-06BF-49E9-995C-92AE124E5023}" srcOrd="0" destOrd="0" presId="urn:microsoft.com/office/officeart/2008/layout/LinedList"/>
    <dgm:cxn modelId="{38D4E0E1-F594-4500-B64B-DB012F022669}" type="presOf" srcId="{5DEDB29F-75A2-41F7-AD7B-9504F40EE938}" destId="{5C0B7E7A-19DC-4FAF-BE87-2461B7B9447C}" srcOrd="0" destOrd="0" presId="urn:microsoft.com/office/officeart/2008/layout/LinedList"/>
    <dgm:cxn modelId="{6AE49F5D-E745-42CC-9C9C-749697B60875}" type="presParOf" srcId="{ACDF2F92-4D39-48F5-B9AE-766045A30637}" destId="{37DBAB01-A9A4-4097-83B3-25FF0FE5C515}" srcOrd="0" destOrd="0" presId="urn:microsoft.com/office/officeart/2008/layout/LinedList"/>
    <dgm:cxn modelId="{4B0BDBB2-91B1-4FB5-8EA9-46C59899E150}" type="presParOf" srcId="{ACDF2F92-4D39-48F5-B9AE-766045A30637}" destId="{B4BD4797-A1D3-49E9-A326-F570D3B91614}" srcOrd="1" destOrd="0" presId="urn:microsoft.com/office/officeart/2008/layout/LinedList"/>
    <dgm:cxn modelId="{4F9EFA42-77A6-48CD-A513-D09009BE3F7E}" type="presParOf" srcId="{B4BD4797-A1D3-49E9-A326-F570D3B91614}" destId="{8691A13E-0AA8-4E39-BE65-4BBB07A4A91C}" srcOrd="0" destOrd="0" presId="urn:microsoft.com/office/officeart/2008/layout/LinedList"/>
    <dgm:cxn modelId="{C7AE786E-E045-407A-BA63-3B312F02FEDF}" type="presParOf" srcId="{B4BD4797-A1D3-49E9-A326-F570D3B91614}" destId="{1D6475A5-9EA4-4E87-9F39-2CB9E797D2F2}" srcOrd="1" destOrd="0" presId="urn:microsoft.com/office/officeart/2008/layout/LinedList"/>
    <dgm:cxn modelId="{1E29064D-D8DC-4F12-928B-ED100F79C9BF}" type="presParOf" srcId="{ACDF2F92-4D39-48F5-B9AE-766045A30637}" destId="{21E46A2B-431B-4D7E-ACEC-B1B448619677}" srcOrd="2" destOrd="0" presId="urn:microsoft.com/office/officeart/2008/layout/LinedList"/>
    <dgm:cxn modelId="{FDD0D928-65AE-4A26-BCCD-E0CA50FDFADD}" type="presParOf" srcId="{ACDF2F92-4D39-48F5-B9AE-766045A30637}" destId="{B70AFF40-5E7E-47D4-9AFB-1B10381DFB75}" srcOrd="3" destOrd="0" presId="urn:microsoft.com/office/officeart/2008/layout/LinedList"/>
    <dgm:cxn modelId="{C9CB3993-D7C4-45B9-BD8C-C1CE11ACC6D5}" type="presParOf" srcId="{B70AFF40-5E7E-47D4-9AFB-1B10381DFB75}" destId="{FF1D6E66-8967-4CA7-B4E4-55ACB3B610E4}" srcOrd="0" destOrd="0" presId="urn:microsoft.com/office/officeart/2008/layout/LinedList"/>
    <dgm:cxn modelId="{0B9C88AA-259F-454E-BC0B-43CD1E4D7E0E}" type="presParOf" srcId="{B70AFF40-5E7E-47D4-9AFB-1B10381DFB75}" destId="{94EB2625-0BD1-40CB-9801-AE7BEE64EC5D}" srcOrd="1" destOrd="0" presId="urn:microsoft.com/office/officeart/2008/layout/LinedList"/>
    <dgm:cxn modelId="{29DF968E-B5A1-487A-89AA-3ACD9AA07537}" type="presParOf" srcId="{ACDF2F92-4D39-48F5-B9AE-766045A30637}" destId="{4C9CAC62-AF31-40F2-BD0F-1DCD8D841DBA}" srcOrd="4" destOrd="0" presId="urn:microsoft.com/office/officeart/2008/layout/LinedList"/>
    <dgm:cxn modelId="{1A43CB07-BF8E-4EF8-8E3D-E7271EC266F1}" type="presParOf" srcId="{ACDF2F92-4D39-48F5-B9AE-766045A30637}" destId="{B887B2F8-4196-4143-BE1E-91A9F3006FD9}" srcOrd="5" destOrd="0" presId="urn:microsoft.com/office/officeart/2008/layout/LinedList"/>
    <dgm:cxn modelId="{0631E881-52AB-403E-BEC7-72F36C9711A6}" type="presParOf" srcId="{B887B2F8-4196-4143-BE1E-91A9F3006FD9}" destId="{DD308520-5DC3-4E65-9755-1C6B7C777CDC}" srcOrd="0" destOrd="0" presId="urn:microsoft.com/office/officeart/2008/layout/LinedList"/>
    <dgm:cxn modelId="{5F522E37-E44D-49FF-9D26-0B8542B94A49}" type="presParOf" srcId="{B887B2F8-4196-4143-BE1E-91A9F3006FD9}" destId="{B027DAC0-E260-4530-BD18-D821E74E0BDD}" srcOrd="1" destOrd="0" presId="urn:microsoft.com/office/officeart/2008/layout/LinedList"/>
    <dgm:cxn modelId="{B60691B3-33D5-4F9E-9AC2-E247AC22CA23}" type="presParOf" srcId="{ACDF2F92-4D39-48F5-B9AE-766045A30637}" destId="{12C1B568-A4BF-46AF-9AE3-5C07B24293B9}" srcOrd="6" destOrd="0" presId="urn:microsoft.com/office/officeart/2008/layout/LinedList"/>
    <dgm:cxn modelId="{4F7AB1D6-78C0-4A5C-A866-396C776D06D3}" type="presParOf" srcId="{ACDF2F92-4D39-48F5-B9AE-766045A30637}" destId="{B4FF82C0-5141-47A0-9A87-565601EC2CB2}" srcOrd="7" destOrd="0" presId="urn:microsoft.com/office/officeart/2008/layout/LinedList"/>
    <dgm:cxn modelId="{73A0DACA-CA1E-4729-B588-4482C30CBD1A}" type="presParOf" srcId="{B4FF82C0-5141-47A0-9A87-565601EC2CB2}" destId="{5C0B7E7A-19DC-4FAF-BE87-2461B7B9447C}" srcOrd="0" destOrd="0" presId="urn:microsoft.com/office/officeart/2008/layout/LinedList"/>
    <dgm:cxn modelId="{5527D0C1-F21B-4103-96EE-AEA1F58D71BC}" type="presParOf" srcId="{B4FF82C0-5141-47A0-9A87-565601EC2CB2}" destId="{FD46F6E2-D5BA-42EC-9CAA-EBCC4E992DE6}" srcOrd="1" destOrd="0" presId="urn:microsoft.com/office/officeart/2008/layout/LinedList"/>
    <dgm:cxn modelId="{7872612F-6F26-46F5-91E3-9B72BCB963D7}" type="presParOf" srcId="{ACDF2F92-4D39-48F5-B9AE-766045A30637}" destId="{49E10EA1-FE4E-45E5-A5E7-BAC996C45DC0}" srcOrd="8" destOrd="0" presId="urn:microsoft.com/office/officeart/2008/layout/LinedList"/>
    <dgm:cxn modelId="{316B076A-A31F-4546-8474-88CF74074BDD}" type="presParOf" srcId="{ACDF2F92-4D39-48F5-B9AE-766045A30637}" destId="{DE03E0F0-8A99-4D9F-A8A5-98528D6EFA8D}" srcOrd="9" destOrd="0" presId="urn:microsoft.com/office/officeart/2008/layout/LinedList"/>
    <dgm:cxn modelId="{393AD0EF-4E76-43CC-9926-8D4A677419E5}" type="presParOf" srcId="{DE03E0F0-8A99-4D9F-A8A5-98528D6EFA8D}" destId="{4301CB2D-06BF-49E9-995C-92AE124E5023}" srcOrd="0" destOrd="0" presId="urn:microsoft.com/office/officeart/2008/layout/LinedList"/>
    <dgm:cxn modelId="{C834114B-BF2D-462A-8A56-84770038A83E}" type="presParOf" srcId="{DE03E0F0-8A99-4D9F-A8A5-98528D6EFA8D}" destId="{2DDD2AD7-4B81-4290-835D-11ACCC555F72}" srcOrd="1" destOrd="0" presId="urn:microsoft.com/office/officeart/2008/layout/LinedList"/>
    <dgm:cxn modelId="{A4D162A9-F6A5-4D2C-A98A-50D388B1DBE4}" type="presParOf" srcId="{ACDF2F92-4D39-48F5-B9AE-766045A30637}" destId="{96ED3489-E573-487A-9B86-681E2489D520}" srcOrd="10" destOrd="0" presId="urn:microsoft.com/office/officeart/2008/layout/LinedList"/>
    <dgm:cxn modelId="{F4B3C20C-3E0C-44FB-829C-50C14C9A4717}" type="presParOf" srcId="{ACDF2F92-4D39-48F5-B9AE-766045A30637}" destId="{790EF3F0-F2D2-4CA3-AFE3-FC476EB9D436}" srcOrd="11" destOrd="0" presId="urn:microsoft.com/office/officeart/2008/layout/LinedList"/>
    <dgm:cxn modelId="{E84EF8FA-CFE4-4BC7-AD80-9FE681EF230C}" type="presParOf" srcId="{790EF3F0-F2D2-4CA3-AFE3-FC476EB9D436}" destId="{E951D2C0-0FF5-46BC-AB17-D17D0348BA2F}" srcOrd="0" destOrd="0" presId="urn:microsoft.com/office/officeart/2008/layout/LinedList"/>
    <dgm:cxn modelId="{C84A9783-E3FE-4A0D-B900-58E607114091}" type="presParOf" srcId="{790EF3F0-F2D2-4CA3-AFE3-FC476EB9D436}" destId="{6837B981-C1E1-4585-BD1D-50C72E4167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5EDD4-8115-4F24-A652-1622B71EEA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11EFCC-FEC3-43EB-A8A5-7BE5D16C7660}">
      <dgm:prSet/>
      <dgm:spPr/>
      <dgm:t>
        <a:bodyPr/>
        <a:lstStyle/>
        <a:p>
          <a:r>
            <a:rPr lang="en-US"/>
            <a:t>Physical</a:t>
          </a:r>
        </a:p>
      </dgm:t>
    </dgm:pt>
    <dgm:pt modelId="{9050FB65-4491-4355-A5C7-3DAF48C20AFC}" type="parTrans" cxnId="{CE7C2617-86DE-4ACD-973C-3811668F06F6}">
      <dgm:prSet/>
      <dgm:spPr/>
      <dgm:t>
        <a:bodyPr/>
        <a:lstStyle/>
        <a:p>
          <a:endParaRPr lang="en-US"/>
        </a:p>
      </dgm:t>
    </dgm:pt>
    <dgm:pt modelId="{47A23EAF-D869-4674-83DC-2DA80796B4CA}" type="sibTrans" cxnId="{CE7C2617-86DE-4ACD-973C-3811668F06F6}">
      <dgm:prSet/>
      <dgm:spPr/>
      <dgm:t>
        <a:bodyPr/>
        <a:lstStyle/>
        <a:p>
          <a:endParaRPr lang="en-US"/>
        </a:p>
      </dgm:t>
    </dgm:pt>
    <dgm:pt modelId="{C7CA3670-BD5B-4DDE-8ED5-83FF997CF908}">
      <dgm:prSet/>
      <dgm:spPr/>
      <dgm:t>
        <a:bodyPr/>
        <a:lstStyle/>
        <a:p>
          <a:r>
            <a:rPr lang="en-US"/>
            <a:t>Fatigue, sleep disturbance, muscle tension, headaches, gastrointestinal issues. </a:t>
          </a:r>
        </a:p>
      </dgm:t>
    </dgm:pt>
    <dgm:pt modelId="{9F032CA7-004D-4857-971C-3E573288D350}" type="parTrans" cxnId="{B2CEDF43-B7EB-4889-B04F-42F9DDB263F3}">
      <dgm:prSet/>
      <dgm:spPr/>
      <dgm:t>
        <a:bodyPr/>
        <a:lstStyle/>
        <a:p>
          <a:endParaRPr lang="en-US"/>
        </a:p>
      </dgm:t>
    </dgm:pt>
    <dgm:pt modelId="{F493863E-30AE-4941-B0F8-73A4D044170D}" type="sibTrans" cxnId="{B2CEDF43-B7EB-4889-B04F-42F9DDB263F3}">
      <dgm:prSet/>
      <dgm:spPr/>
      <dgm:t>
        <a:bodyPr/>
        <a:lstStyle/>
        <a:p>
          <a:endParaRPr lang="en-US"/>
        </a:p>
      </dgm:t>
    </dgm:pt>
    <dgm:pt modelId="{507D5401-0000-4BFF-99C5-B6719B0C895B}">
      <dgm:prSet/>
      <dgm:spPr/>
      <dgm:t>
        <a:bodyPr/>
        <a:lstStyle/>
        <a:p>
          <a:r>
            <a:rPr lang="en-US"/>
            <a:t>Thoughts and Feelings</a:t>
          </a:r>
        </a:p>
      </dgm:t>
    </dgm:pt>
    <dgm:pt modelId="{C1099F4B-B89E-42AC-88D6-37919A61797F}" type="parTrans" cxnId="{6CBADA2D-075E-4EF6-8AE2-62811AA7CE8D}">
      <dgm:prSet/>
      <dgm:spPr/>
      <dgm:t>
        <a:bodyPr/>
        <a:lstStyle/>
        <a:p>
          <a:endParaRPr lang="en-US"/>
        </a:p>
      </dgm:t>
    </dgm:pt>
    <dgm:pt modelId="{C8E3B73D-F753-44B5-9F10-BBB36DF03C92}" type="sibTrans" cxnId="{6CBADA2D-075E-4EF6-8AE2-62811AA7CE8D}">
      <dgm:prSet/>
      <dgm:spPr/>
      <dgm:t>
        <a:bodyPr/>
        <a:lstStyle/>
        <a:p>
          <a:endParaRPr lang="en-US"/>
        </a:p>
      </dgm:t>
    </dgm:pt>
    <dgm:pt modelId="{E798193B-A718-47E9-8041-B812E60811AB}">
      <dgm:prSet/>
      <dgm:spPr/>
      <dgm:t>
        <a:bodyPr/>
        <a:lstStyle/>
        <a:p>
          <a:r>
            <a:rPr lang="en-US"/>
            <a:t>Irritability, anxiety, worry, forgetfulness, low self-esteem, depression</a:t>
          </a:r>
        </a:p>
      </dgm:t>
    </dgm:pt>
    <dgm:pt modelId="{FE22DE56-BEFB-4FF3-93A1-713A45E20089}" type="parTrans" cxnId="{C72F9965-1D5C-4E4D-A12E-3002E326F446}">
      <dgm:prSet/>
      <dgm:spPr/>
      <dgm:t>
        <a:bodyPr/>
        <a:lstStyle/>
        <a:p>
          <a:endParaRPr lang="en-US"/>
        </a:p>
      </dgm:t>
    </dgm:pt>
    <dgm:pt modelId="{C0EBEB03-0982-44F1-8DA4-7AE0D85BE51C}" type="sibTrans" cxnId="{C72F9965-1D5C-4E4D-A12E-3002E326F446}">
      <dgm:prSet/>
      <dgm:spPr/>
      <dgm:t>
        <a:bodyPr/>
        <a:lstStyle/>
        <a:p>
          <a:endParaRPr lang="en-US"/>
        </a:p>
      </dgm:t>
    </dgm:pt>
    <dgm:pt modelId="{747ACAA0-5863-4410-8E2F-4A8B9409788D}">
      <dgm:prSet/>
      <dgm:spPr/>
      <dgm:t>
        <a:bodyPr/>
        <a:lstStyle/>
        <a:p>
          <a:r>
            <a:rPr lang="en-US"/>
            <a:t>Behavioral Signs and Symptoms</a:t>
          </a:r>
        </a:p>
      </dgm:t>
    </dgm:pt>
    <dgm:pt modelId="{82097BCC-6DC6-4936-BF8C-D96595816AB2}" type="parTrans" cxnId="{D3156722-044D-4BC1-B56A-E9482231D471}">
      <dgm:prSet/>
      <dgm:spPr/>
      <dgm:t>
        <a:bodyPr/>
        <a:lstStyle/>
        <a:p>
          <a:endParaRPr lang="en-US"/>
        </a:p>
      </dgm:t>
    </dgm:pt>
    <dgm:pt modelId="{7A50E5EE-075D-42B8-8E3D-E77D3061F2C3}" type="sibTrans" cxnId="{D3156722-044D-4BC1-B56A-E9482231D471}">
      <dgm:prSet/>
      <dgm:spPr/>
      <dgm:t>
        <a:bodyPr/>
        <a:lstStyle/>
        <a:p>
          <a:endParaRPr lang="en-US"/>
        </a:p>
      </dgm:t>
    </dgm:pt>
    <dgm:pt modelId="{2D025D72-17E8-474F-982F-4D8D27901BE6}">
      <dgm:prSet/>
      <dgm:spPr/>
      <dgm:t>
        <a:bodyPr/>
        <a:lstStyle/>
        <a:p>
          <a:r>
            <a:rPr lang="en-US"/>
            <a:t>Negativity, procrastination, drug/alcohol use, over eating, lack of self-care</a:t>
          </a:r>
        </a:p>
      </dgm:t>
    </dgm:pt>
    <dgm:pt modelId="{367791EE-7E47-4266-85BC-405F531ABA19}" type="parTrans" cxnId="{09BCAD84-4D52-4E1A-9114-C640B213D988}">
      <dgm:prSet/>
      <dgm:spPr/>
      <dgm:t>
        <a:bodyPr/>
        <a:lstStyle/>
        <a:p>
          <a:endParaRPr lang="en-US"/>
        </a:p>
      </dgm:t>
    </dgm:pt>
    <dgm:pt modelId="{29DC8493-FF97-48D2-B15E-035591DD80F9}" type="sibTrans" cxnId="{09BCAD84-4D52-4E1A-9114-C640B213D988}">
      <dgm:prSet/>
      <dgm:spPr/>
      <dgm:t>
        <a:bodyPr/>
        <a:lstStyle/>
        <a:p>
          <a:endParaRPr lang="en-US"/>
        </a:p>
      </dgm:t>
    </dgm:pt>
    <dgm:pt modelId="{88F20BE5-ADC2-45E5-A17D-6B16EB8A10C6}" type="pres">
      <dgm:prSet presAssocID="{9265EDD4-8115-4F24-A652-1622B71EEAEB}" presName="Name0" presStyleCnt="0">
        <dgm:presLayoutVars>
          <dgm:dir/>
          <dgm:animLvl val="lvl"/>
          <dgm:resizeHandles val="exact"/>
        </dgm:presLayoutVars>
      </dgm:prSet>
      <dgm:spPr/>
    </dgm:pt>
    <dgm:pt modelId="{0C691C7D-97CF-41D7-8D06-E0CA49E802EF}" type="pres">
      <dgm:prSet presAssocID="{E411EFCC-FEC3-43EB-A8A5-7BE5D16C7660}" presName="composite" presStyleCnt="0"/>
      <dgm:spPr/>
    </dgm:pt>
    <dgm:pt modelId="{2BE69B2E-D510-47A2-A920-3C3500D12F25}" type="pres">
      <dgm:prSet presAssocID="{E411EFCC-FEC3-43EB-A8A5-7BE5D16C766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FBDDAA4-3810-4D53-A868-44EADE4DE963}" type="pres">
      <dgm:prSet presAssocID="{E411EFCC-FEC3-43EB-A8A5-7BE5D16C7660}" presName="desTx" presStyleLbl="alignAccFollowNode1" presStyleIdx="0" presStyleCnt="3">
        <dgm:presLayoutVars>
          <dgm:bulletEnabled val="1"/>
        </dgm:presLayoutVars>
      </dgm:prSet>
      <dgm:spPr/>
    </dgm:pt>
    <dgm:pt modelId="{6CFDD4AF-97FF-4792-828F-4D342F9CDEF6}" type="pres">
      <dgm:prSet presAssocID="{47A23EAF-D869-4674-83DC-2DA80796B4CA}" presName="space" presStyleCnt="0"/>
      <dgm:spPr/>
    </dgm:pt>
    <dgm:pt modelId="{9863FD9E-6B89-4B99-AAE4-E606F9E0285B}" type="pres">
      <dgm:prSet presAssocID="{507D5401-0000-4BFF-99C5-B6719B0C895B}" presName="composite" presStyleCnt="0"/>
      <dgm:spPr/>
    </dgm:pt>
    <dgm:pt modelId="{39F9E64E-CBE1-4603-88E5-9F9E86EDAA6A}" type="pres">
      <dgm:prSet presAssocID="{507D5401-0000-4BFF-99C5-B6719B0C895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B1DF15D-14AA-4DFA-BA7A-5C2FB0672E3B}" type="pres">
      <dgm:prSet presAssocID="{507D5401-0000-4BFF-99C5-B6719B0C895B}" presName="desTx" presStyleLbl="alignAccFollowNode1" presStyleIdx="1" presStyleCnt="3">
        <dgm:presLayoutVars>
          <dgm:bulletEnabled val="1"/>
        </dgm:presLayoutVars>
      </dgm:prSet>
      <dgm:spPr/>
    </dgm:pt>
    <dgm:pt modelId="{8F1DFBAA-9238-4258-9AE0-1BDB7F87D46C}" type="pres">
      <dgm:prSet presAssocID="{C8E3B73D-F753-44B5-9F10-BBB36DF03C92}" presName="space" presStyleCnt="0"/>
      <dgm:spPr/>
    </dgm:pt>
    <dgm:pt modelId="{DFBAC2FE-3628-4B8D-9E4F-7605D03F8062}" type="pres">
      <dgm:prSet presAssocID="{747ACAA0-5863-4410-8E2F-4A8B9409788D}" presName="composite" presStyleCnt="0"/>
      <dgm:spPr/>
    </dgm:pt>
    <dgm:pt modelId="{5DA17DAE-6CE2-420F-B213-9A5FF74619A1}" type="pres">
      <dgm:prSet presAssocID="{747ACAA0-5863-4410-8E2F-4A8B9409788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C793FC8-23D0-4EA0-9976-973AEFADA102}" type="pres">
      <dgm:prSet presAssocID="{747ACAA0-5863-4410-8E2F-4A8B9409788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DFB8C04-223F-47B0-92F8-E844D2D3E653}" type="presOf" srcId="{747ACAA0-5863-4410-8E2F-4A8B9409788D}" destId="{5DA17DAE-6CE2-420F-B213-9A5FF74619A1}" srcOrd="0" destOrd="0" presId="urn:microsoft.com/office/officeart/2005/8/layout/hList1"/>
    <dgm:cxn modelId="{CE7C2617-86DE-4ACD-973C-3811668F06F6}" srcId="{9265EDD4-8115-4F24-A652-1622B71EEAEB}" destId="{E411EFCC-FEC3-43EB-A8A5-7BE5D16C7660}" srcOrd="0" destOrd="0" parTransId="{9050FB65-4491-4355-A5C7-3DAF48C20AFC}" sibTransId="{47A23EAF-D869-4674-83DC-2DA80796B4CA}"/>
    <dgm:cxn modelId="{D3156722-044D-4BC1-B56A-E9482231D471}" srcId="{9265EDD4-8115-4F24-A652-1622B71EEAEB}" destId="{747ACAA0-5863-4410-8E2F-4A8B9409788D}" srcOrd="2" destOrd="0" parTransId="{82097BCC-6DC6-4936-BF8C-D96595816AB2}" sibTransId="{7A50E5EE-075D-42B8-8E3D-E77D3061F2C3}"/>
    <dgm:cxn modelId="{6CBADA2D-075E-4EF6-8AE2-62811AA7CE8D}" srcId="{9265EDD4-8115-4F24-A652-1622B71EEAEB}" destId="{507D5401-0000-4BFF-99C5-B6719B0C895B}" srcOrd="1" destOrd="0" parTransId="{C1099F4B-B89E-42AC-88D6-37919A61797F}" sibTransId="{C8E3B73D-F753-44B5-9F10-BBB36DF03C92}"/>
    <dgm:cxn modelId="{01CCB53C-4D1E-40A4-B56F-B55EE69C5A1E}" type="presOf" srcId="{E411EFCC-FEC3-43EB-A8A5-7BE5D16C7660}" destId="{2BE69B2E-D510-47A2-A920-3C3500D12F25}" srcOrd="0" destOrd="0" presId="urn:microsoft.com/office/officeart/2005/8/layout/hList1"/>
    <dgm:cxn modelId="{B2CEDF43-B7EB-4889-B04F-42F9DDB263F3}" srcId="{E411EFCC-FEC3-43EB-A8A5-7BE5D16C7660}" destId="{C7CA3670-BD5B-4DDE-8ED5-83FF997CF908}" srcOrd="0" destOrd="0" parTransId="{9F032CA7-004D-4857-971C-3E573288D350}" sibTransId="{F493863E-30AE-4941-B0F8-73A4D044170D}"/>
    <dgm:cxn modelId="{C72F9965-1D5C-4E4D-A12E-3002E326F446}" srcId="{507D5401-0000-4BFF-99C5-B6719B0C895B}" destId="{E798193B-A718-47E9-8041-B812E60811AB}" srcOrd="0" destOrd="0" parTransId="{FE22DE56-BEFB-4FF3-93A1-713A45E20089}" sibTransId="{C0EBEB03-0982-44F1-8DA4-7AE0D85BE51C}"/>
    <dgm:cxn modelId="{C3B4AD5A-4480-490F-9D28-7E67D65E6868}" type="presOf" srcId="{2D025D72-17E8-474F-982F-4D8D27901BE6}" destId="{3C793FC8-23D0-4EA0-9976-973AEFADA102}" srcOrd="0" destOrd="0" presId="urn:microsoft.com/office/officeart/2005/8/layout/hList1"/>
    <dgm:cxn modelId="{00836F82-D236-48A3-AE80-4FF76EF9C5A0}" type="presOf" srcId="{507D5401-0000-4BFF-99C5-B6719B0C895B}" destId="{39F9E64E-CBE1-4603-88E5-9F9E86EDAA6A}" srcOrd="0" destOrd="0" presId="urn:microsoft.com/office/officeart/2005/8/layout/hList1"/>
    <dgm:cxn modelId="{09BCAD84-4D52-4E1A-9114-C640B213D988}" srcId="{747ACAA0-5863-4410-8E2F-4A8B9409788D}" destId="{2D025D72-17E8-474F-982F-4D8D27901BE6}" srcOrd="0" destOrd="0" parTransId="{367791EE-7E47-4266-85BC-405F531ABA19}" sibTransId="{29DC8493-FF97-48D2-B15E-035591DD80F9}"/>
    <dgm:cxn modelId="{C39F1B8D-5215-46D3-BBE6-D46FA83E60A2}" type="presOf" srcId="{C7CA3670-BD5B-4DDE-8ED5-83FF997CF908}" destId="{4FBDDAA4-3810-4D53-A868-44EADE4DE963}" srcOrd="0" destOrd="0" presId="urn:microsoft.com/office/officeart/2005/8/layout/hList1"/>
    <dgm:cxn modelId="{3F3461D1-E6F9-4263-9E98-572CA1677A51}" type="presOf" srcId="{9265EDD4-8115-4F24-A652-1622B71EEAEB}" destId="{88F20BE5-ADC2-45E5-A17D-6B16EB8A10C6}" srcOrd="0" destOrd="0" presId="urn:microsoft.com/office/officeart/2005/8/layout/hList1"/>
    <dgm:cxn modelId="{0A09B9FD-CEFD-4CAE-98A5-C22F15D30AAB}" type="presOf" srcId="{E798193B-A718-47E9-8041-B812E60811AB}" destId="{8B1DF15D-14AA-4DFA-BA7A-5C2FB0672E3B}" srcOrd="0" destOrd="0" presId="urn:microsoft.com/office/officeart/2005/8/layout/hList1"/>
    <dgm:cxn modelId="{37569D86-D033-424E-95CD-AD942D35C71C}" type="presParOf" srcId="{88F20BE5-ADC2-45E5-A17D-6B16EB8A10C6}" destId="{0C691C7D-97CF-41D7-8D06-E0CA49E802EF}" srcOrd="0" destOrd="0" presId="urn:microsoft.com/office/officeart/2005/8/layout/hList1"/>
    <dgm:cxn modelId="{49C10D26-D951-4383-B287-05336D31D62B}" type="presParOf" srcId="{0C691C7D-97CF-41D7-8D06-E0CA49E802EF}" destId="{2BE69B2E-D510-47A2-A920-3C3500D12F25}" srcOrd="0" destOrd="0" presId="urn:microsoft.com/office/officeart/2005/8/layout/hList1"/>
    <dgm:cxn modelId="{C037EA54-CF42-4E73-9A03-CFE45AA956E9}" type="presParOf" srcId="{0C691C7D-97CF-41D7-8D06-E0CA49E802EF}" destId="{4FBDDAA4-3810-4D53-A868-44EADE4DE963}" srcOrd="1" destOrd="0" presId="urn:microsoft.com/office/officeart/2005/8/layout/hList1"/>
    <dgm:cxn modelId="{78D835D6-EE02-4967-9A1B-5E6E2A91CC08}" type="presParOf" srcId="{88F20BE5-ADC2-45E5-A17D-6B16EB8A10C6}" destId="{6CFDD4AF-97FF-4792-828F-4D342F9CDEF6}" srcOrd="1" destOrd="0" presId="urn:microsoft.com/office/officeart/2005/8/layout/hList1"/>
    <dgm:cxn modelId="{8A0E561F-F969-413B-A325-6E6A488BA836}" type="presParOf" srcId="{88F20BE5-ADC2-45E5-A17D-6B16EB8A10C6}" destId="{9863FD9E-6B89-4B99-AAE4-E606F9E0285B}" srcOrd="2" destOrd="0" presId="urn:microsoft.com/office/officeart/2005/8/layout/hList1"/>
    <dgm:cxn modelId="{03DD5961-3BBF-43EE-9CAE-3A8E45B25F90}" type="presParOf" srcId="{9863FD9E-6B89-4B99-AAE4-E606F9E0285B}" destId="{39F9E64E-CBE1-4603-88E5-9F9E86EDAA6A}" srcOrd="0" destOrd="0" presId="urn:microsoft.com/office/officeart/2005/8/layout/hList1"/>
    <dgm:cxn modelId="{C74E11EC-02D6-4A6A-B34D-42703C8F7B3B}" type="presParOf" srcId="{9863FD9E-6B89-4B99-AAE4-E606F9E0285B}" destId="{8B1DF15D-14AA-4DFA-BA7A-5C2FB0672E3B}" srcOrd="1" destOrd="0" presId="urn:microsoft.com/office/officeart/2005/8/layout/hList1"/>
    <dgm:cxn modelId="{1D173FF9-684A-41EF-B340-B69B8F601F24}" type="presParOf" srcId="{88F20BE5-ADC2-45E5-A17D-6B16EB8A10C6}" destId="{8F1DFBAA-9238-4258-9AE0-1BDB7F87D46C}" srcOrd="3" destOrd="0" presId="urn:microsoft.com/office/officeart/2005/8/layout/hList1"/>
    <dgm:cxn modelId="{A3C97877-D855-4A45-BEA3-D801AC194C14}" type="presParOf" srcId="{88F20BE5-ADC2-45E5-A17D-6B16EB8A10C6}" destId="{DFBAC2FE-3628-4B8D-9E4F-7605D03F8062}" srcOrd="4" destOrd="0" presId="urn:microsoft.com/office/officeart/2005/8/layout/hList1"/>
    <dgm:cxn modelId="{04B2A3F6-DBAF-423D-AC17-0FDCA5344DBF}" type="presParOf" srcId="{DFBAC2FE-3628-4B8D-9E4F-7605D03F8062}" destId="{5DA17DAE-6CE2-420F-B213-9A5FF74619A1}" srcOrd="0" destOrd="0" presId="urn:microsoft.com/office/officeart/2005/8/layout/hList1"/>
    <dgm:cxn modelId="{62584690-8C57-4998-8AA7-BCDC4C917A98}" type="presParOf" srcId="{DFBAC2FE-3628-4B8D-9E4F-7605D03F8062}" destId="{3C793FC8-23D0-4EA0-9976-973AEFADA1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AE75F6-068E-4601-A030-129BB45EDB7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43771B-1E79-43A2-885B-08C9F9F6348B}">
      <dgm:prSet phldrT="[Text]" phldr="0"/>
      <dgm:spPr/>
      <dgm:t>
        <a:bodyPr/>
        <a:lstStyle/>
        <a:p>
          <a:r>
            <a:rPr lang="en-US" dirty="0">
              <a:latin typeface="Sabon Next LT"/>
            </a:rPr>
            <a:t>People</a:t>
          </a:r>
          <a:endParaRPr lang="en-US" dirty="0"/>
        </a:p>
      </dgm:t>
    </dgm:pt>
    <dgm:pt modelId="{5BDEDBFB-0C69-4B72-9123-04528C8DDB41}" type="parTrans" cxnId="{A844160C-03A8-4C76-B563-D57A7DB90665}">
      <dgm:prSet/>
      <dgm:spPr/>
      <dgm:t>
        <a:bodyPr/>
        <a:lstStyle/>
        <a:p>
          <a:endParaRPr lang="en-US"/>
        </a:p>
      </dgm:t>
    </dgm:pt>
    <dgm:pt modelId="{1ED1C65A-D8DF-4179-AB97-BE95ED0B3939}" type="sibTrans" cxnId="{A844160C-03A8-4C76-B563-D57A7DB90665}">
      <dgm:prSet/>
      <dgm:spPr/>
      <dgm:t>
        <a:bodyPr/>
        <a:lstStyle/>
        <a:p>
          <a:endParaRPr lang="en-US"/>
        </a:p>
      </dgm:t>
    </dgm:pt>
    <dgm:pt modelId="{97ED7131-27CF-4D7C-B430-2E6E63E395BC}">
      <dgm:prSet phldrT="[Text]" phldr="0"/>
      <dgm:spPr/>
      <dgm:t>
        <a:bodyPr/>
        <a:lstStyle/>
        <a:p>
          <a:r>
            <a:rPr lang="en-US" dirty="0">
              <a:latin typeface="Sabon Next LT"/>
            </a:rPr>
            <a:t>"Stuff"</a:t>
          </a:r>
          <a:endParaRPr lang="en-US" dirty="0"/>
        </a:p>
      </dgm:t>
    </dgm:pt>
    <dgm:pt modelId="{5810BBB8-53B7-4236-B90F-7B8164D148CB}" type="parTrans" cxnId="{EE88B83D-7FFE-4334-B527-3C036CC498E9}">
      <dgm:prSet/>
      <dgm:spPr/>
      <dgm:t>
        <a:bodyPr/>
        <a:lstStyle/>
        <a:p>
          <a:endParaRPr lang="en-US"/>
        </a:p>
      </dgm:t>
    </dgm:pt>
    <dgm:pt modelId="{DE4BB95A-F775-4A9B-AF57-C8D5AA7C037B}" type="sibTrans" cxnId="{EE88B83D-7FFE-4334-B527-3C036CC498E9}">
      <dgm:prSet/>
      <dgm:spPr/>
      <dgm:t>
        <a:bodyPr/>
        <a:lstStyle/>
        <a:p>
          <a:endParaRPr lang="en-US"/>
        </a:p>
      </dgm:t>
    </dgm:pt>
    <dgm:pt modelId="{8025E356-1808-49A5-AA96-83F285BA6974}">
      <dgm:prSet phldrT="[Text]" phldr="0"/>
      <dgm:spPr/>
      <dgm:t>
        <a:bodyPr/>
        <a:lstStyle/>
        <a:p>
          <a:r>
            <a:rPr lang="en-US" dirty="0">
              <a:latin typeface="Sabon Next LT"/>
            </a:rPr>
            <a:t>Expectations</a:t>
          </a:r>
          <a:endParaRPr lang="en-US" dirty="0"/>
        </a:p>
      </dgm:t>
    </dgm:pt>
    <dgm:pt modelId="{9341B45E-E10D-48C3-A8FF-A7A05E69AB0E}" type="parTrans" cxnId="{68A7E84F-53A8-4EBC-9DBA-3DBA1FE764E6}">
      <dgm:prSet/>
      <dgm:spPr/>
      <dgm:t>
        <a:bodyPr/>
        <a:lstStyle/>
        <a:p>
          <a:endParaRPr lang="en-US"/>
        </a:p>
      </dgm:t>
    </dgm:pt>
    <dgm:pt modelId="{27AC8C3A-67EA-498D-8A5F-6E2C78B6098F}" type="sibTrans" cxnId="{68A7E84F-53A8-4EBC-9DBA-3DBA1FE764E6}">
      <dgm:prSet/>
      <dgm:spPr/>
      <dgm:t>
        <a:bodyPr/>
        <a:lstStyle/>
        <a:p>
          <a:endParaRPr lang="en-US"/>
        </a:p>
      </dgm:t>
    </dgm:pt>
    <dgm:pt modelId="{1E0A7444-CCCE-4C9C-9F76-0F3B3F6C35E9}" type="pres">
      <dgm:prSet presAssocID="{FBAE75F6-068E-4601-A030-129BB45EDB75}" presName="Name0" presStyleCnt="0">
        <dgm:presLayoutVars>
          <dgm:dir/>
          <dgm:resizeHandles val="exact"/>
        </dgm:presLayoutVars>
      </dgm:prSet>
      <dgm:spPr/>
    </dgm:pt>
    <dgm:pt modelId="{373D762F-AEDA-4A3E-A290-24D17AAD2D5B}" type="pres">
      <dgm:prSet presAssocID="{8243771B-1E79-43A2-885B-08C9F9F6348B}" presName="node" presStyleLbl="node1" presStyleIdx="0" presStyleCnt="3">
        <dgm:presLayoutVars>
          <dgm:bulletEnabled val="1"/>
        </dgm:presLayoutVars>
      </dgm:prSet>
      <dgm:spPr/>
    </dgm:pt>
    <dgm:pt modelId="{57670649-A112-4F4C-8692-9B445E413331}" type="pres">
      <dgm:prSet presAssocID="{1ED1C65A-D8DF-4179-AB97-BE95ED0B3939}" presName="sibTrans" presStyleLbl="sibTrans2D1" presStyleIdx="0" presStyleCnt="3"/>
      <dgm:spPr/>
    </dgm:pt>
    <dgm:pt modelId="{F758AC32-0F62-481F-B34A-840467234C5A}" type="pres">
      <dgm:prSet presAssocID="{1ED1C65A-D8DF-4179-AB97-BE95ED0B3939}" presName="connectorText" presStyleLbl="sibTrans2D1" presStyleIdx="0" presStyleCnt="3"/>
      <dgm:spPr/>
    </dgm:pt>
    <dgm:pt modelId="{27EDA1A0-1FC2-437C-A099-EFF815EF6AF9}" type="pres">
      <dgm:prSet presAssocID="{97ED7131-27CF-4D7C-B430-2E6E63E395BC}" presName="node" presStyleLbl="node1" presStyleIdx="1" presStyleCnt="3">
        <dgm:presLayoutVars>
          <dgm:bulletEnabled val="1"/>
        </dgm:presLayoutVars>
      </dgm:prSet>
      <dgm:spPr/>
    </dgm:pt>
    <dgm:pt modelId="{26A54CFD-BFD4-4206-AC63-A648C0289F67}" type="pres">
      <dgm:prSet presAssocID="{DE4BB95A-F775-4A9B-AF57-C8D5AA7C037B}" presName="sibTrans" presStyleLbl="sibTrans2D1" presStyleIdx="1" presStyleCnt="3"/>
      <dgm:spPr/>
    </dgm:pt>
    <dgm:pt modelId="{314300A7-CAA7-4C42-BCEE-9B53728CA8E7}" type="pres">
      <dgm:prSet presAssocID="{DE4BB95A-F775-4A9B-AF57-C8D5AA7C037B}" presName="connectorText" presStyleLbl="sibTrans2D1" presStyleIdx="1" presStyleCnt="3"/>
      <dgm:spPr/>
    </dgm:pt>
    <dgm:pt modelId="{DF5148C2-6B37-46F0-99FF-8723B36E1EEE}" type="pres">
      <dgm:prSet presAssocID="{8025E356-1808-49A5-AA96-83F285BA6974}" presName="node" presStyleLbl="node1" presStyleIdx="2" presStyleCnt="3">
        <dgm:presLayoutVars>
          <dgm:bulletEnabled val="1"/>
        </dgm:presLayoutVars>
      </dgm:prSet>
      <dgm:spPr/>
    </dgm:pt>
    <dgm:pt modelId="{26BC6021-CAC2-4527-974F-260E75002454}" type="pres">
      <dgm:prSet presAssocID="{27AC8C3A-67EA-498D-8A5F-6E2C78B6098F}" presName="sibTrans" presStyleLbl="sibTrans2D1" presStyleIdx="2" presStyleCnt="3"/>
      <dgm:spPr/>
    </dgm:pt>
    <dgm:pt modelId="{61430728-2A69-45C4-87F6-70C2D65B62C6}" type="pres">
      <dgm:prSet presAssocID="{27AC8C3A-67EA-498D-8A5F-6E2C78B6098F}" presName="connectorText" presStyleLbl="sibTrans2D1" presStyleIdx="2" presStyleCnt="3"/>
      <dgm:spPr/>
    </dgm:pt>
  </dgm:ptLst>
  <dgm:cxnLst>
    <dgm:cxn modelId="{A844160C-03A8-4C76-B563-D57A7DB90665}" srcId="{FBAE75F6-068E-4601-A030-129BB45EDB75}" destId="{8243771B-1E79-43A2-885B-08C9F9F6348B}" srcOrd="0" destOrd="0" parTransId="{5BDEDBFB-0C69-4B72-9123-04528C8DDB41}" sibTransId="{1ED1C65A-D8DF-4179-AB97-BE95ED0B3939}"/>
    <dgm:cxn modelId="{CED7A82E-C283-4A6E-8759-0D53E2D58723}" type="presOf" srcId="{27AC8C3A-67EA-498D-8A5F-6E2C78B6098F}" destId="{61430728-2A69-45C4-87F6-70C2D65B62C6}" srcOrd="1" destOrd="0" presId="urn:microsoft.com/office/officeart/2005/8/layout/cycle7"/>
    <dgm:cxn modelId="{EE88B83D-7FFE-4334-B527-3C036CC498E9}" srcId="{FBAE75F6-068E-4601-A030-129BB45EDB75}" destId="{97ED7131-27CF-4D7C-B430-2E6E63E395BC}" srcOrd="1" destOrd="0" parTransId="{5810BBB8-53B7-4236-B90F-7B8164D148CB}" sibTransId="{DE4BB95A-F775-4A9B-AF57-C8D5AA7C037B}"/>
    <dgm:cxn modelId="{C551C864-F535-4673-973A-B25DDC29EC9F}" type="presOf" srcId="{DE4BB95A-F775-4A9B-AF57-C8D5AA7C037B}" destId="{26A54CFD-BFD4-4206-AC63-A648C0289F67}" srcOrd="0" destOrd="0" presId="urn:microsoft.com/office/officeart/2005/8/layout/cycle7"/>
    <dgm:cxn modelId="{68A7E84F-53A8-4EBC-9DBA-3DBA1FE764E6}" srcId="{FBAE75F6-068E-4601-A030-129BB45EDB75}" destId="{8025E356-1808-49A5-AA96-83F285BA6974}" srcOrd="2" destOrd="0" parTransId="{9341B45E-E10D-48C3-A8FF-A7A05E69AB0E}" sibTransId="{27AC8C3A-67EA-498D-8A5F-6E2C78B6098F}"/>
    <dgm:cxn modelId="{585F5558-89C3-4CDE-80C3-964C205B6EB2}" type="presOf" srcId="{FBAE75F6-068E-4601-A030-129BB45EDB75}" destId="{1E0A7444-CCCE-4C9C-9F76-0F3B3F6C35E9}" srcOrd="0" destOrd="0" presId="urn:microsoft.com/office/officeart/2005/8/layout/cycle7"/>
    <dgm:cxn modelId="{FFC34B88-1C9D-4320-AF46-508342EDAA2E}" type="presOf" srcId="{DE4BB95A-F775-4A9B-AF57-C8D5AA7C037B}" destId="{314300A7-CAA7-4C42-BCEE-9B53728CA8E7}" srcOrd="1" destOrd="0" presId="urn:microsoft.com/office/officeart/2005/8/layout/cycle7"/>
    <dgm:cxn modelId="{E29C0290-0CAB-4EE9-99B1-A7375A2E49F7}" type="presOf" srcId="{27AC8C3A-67EA-498D-8A5F-6E2C78B6098F}" destId="{26BC6021-CAC2-4527-974F-260E75002454}" srcOrd="0" destOrd="0" presId="urn:microsoft.com/office/officeart/2005/8/layout/cycle7"/>
    <dgm:cxn modelId="{57BE3197-6AC1-419A-BD4D-9DF596571E26}" type="presOf" srcId="{8243771B-1E79-43A2-885B-08C9F9F6348B}" destId="{373D762F-AEDA-4A3E-A290-24D17AAD2D5B}" srcOrd="0" destOrd="0" presId="urn:microsoft.com/office/officeart/2005/8/layout/cycle7"/>
    <dgm:cxn modelId="{7AC51BAE-2DC1-4088-A922-E39E96BFB215}" type="presOf" srcId="{8025E356-1808-49A5-AA96-83F285BA6974}" destId="{DF5148C2-6B37-46F0-99FF-8723B36E1EEE}" srcOrd="0" destOrd="0" presId="urn:microsoft.com/office/officeart/2005/8/layout/cycle7"/>
    <dgm:cxn modelId="{0871BEE7-7F63-4B01-96A3-491F9A63704E}" type="presOf" srcId="{1ED1C65A-D8DF-4179-AB97-BE95ED0B3939}" destId="{57670649-A112-4F4C-8692-9B445E413331}" srcOrd="0" destOrd="0" presId="urn:microsoft.com/office/officeart/2005/8/layout/cycle7"/>
    <dgm:cxn modelId="{09A55CF0-09A7-4071-B42F-3D86BCC3EC64}" type="presOf" srcId="{97ED7131-27CF-4D7C-B430-2E6E63E395BC}" destId="{27EDA1A0-1FC2-437C-A099-EFF815EF6AF9}" srcOrd="0" destOrd="0" presId="urn:microsoft.com/office/officeart/2005/8/layout/cycle7"/>
    <dgm:cxn modelId="{C91CACFF-E08B-469E-A672-4431B89D6DDB}" type="presOf" srcId="{1ED1C65A-D8DF-4179-AB97-BE95ED0B3939}" destId="{F758AC32-0F62-481F-B34A-840467234C5A}" srcOrd="1" destOrd="0" presId="urn:microsoft.com/office/officeart/2005/8/layout/cycle7"/>
    <dgm:cxn modelId="{7D325C86-3917-472B-865D-B4A037791C0B}" type="presParOf" srcId="{1E0A7444-CCCE-4C9C-9F76-0F3B3F6C35E9}" destId="{373D762F-AEDA-4A3E-A290-24D17AAD2D5B}" srcOrd="0" destOrd="0" presId="urn:microsoft.com/office/officeart/2005/8/layout/cycle7"/>
    <dgm:cxn modelId="{B201627C-0503-4A0D-8D10-651BD286EF28}" type="presParOf" srcId="{1E0A7444-CCCE-4C9C-9F76-0F3B3F6C35E9}" destId="{57670649-A112-4F4C-8692-9B445E413331}" srcOrd="1" destOrd="0" presId="urn:microsoft.com/office/officeart/2005/8/layout/cycle7"/>
    <dgm:cxn modelId="{41E68AE0-2FDC-47AE-9C52-EECB825BF9AA}" type="presParOf" srcId="{57670649-A112-4F4C-8692-9B445E413331}" destId="{F758AC32-0F62-481F-B34A-840467234C5A}" srcOrd="0" destOrd="0" presId="urn:microsoft.com/office/officeart/2005/8/layout/cycle7"/>
    <dgm:cxn modelId="{38DD1533-D916-4C87-AB3B-65B39EA7994F}" type="presParOf" srcId="{1E0A7444-CCCE-4C9C-9F76-0F3B3F6C35E9}" destId="{27EDA1A0-1FC2-437C-A099-EFF815EF6AF9}" srcOrd="2" destOrd="0" presId="urn:microsoft.com/office/officeart/2005/8/layout/cycle7"/>
    <dgm:cxn modelId="{DAFA87E7-2802-4357-801A-CA15F768415C}" type="presParOf" srcId="{1E0A7444-CCCE-4C9C-9F76-0F3B3F6C35E9}" destId="{26A54CFD-BFD4-4206-AC63-A648C0289F67}" srcOrd="3" destOrd="0" presId="urn:microsoft.com/office/officeart/2005/8/layout/cycle7"/>
    <dgm:cxn modelId="{959BD903-E388-4DEE-B726-8EC0BE87A47B}" type="presParOf" srcId="{26A54CFD-BFD4-4206-AC63-A648C0289F67}" destId="{314300A7-CAA7-4C42-BCEE-9B53728CA8E7}" srcOrd="0" destOrd="0" presId="urn:microsoft.com/office/officeart/2005/8/layout/cycle7"/>
    <dgm:cxn modelId="{D0326C84-D41E-4D09-989F-E1523C715D55}" type="presParOf" srcId="{1E0A7444-CCCE-4C9C-9F76-0F3B3F6C35E9}" destId="{DF5148C2-6B37-46F0-99FF-8723B36E1EEE}" srcOrd="4" destOrd="0" presId="urn:microsoft.com/office/officeart/2005/8/layout/cycle7"/>
    <dgm:cxn modelId="{1E832AB9-05FD-4823-8735-AE7CBE206D30}" type="presParOf" srcId="{1E0A7444-CCCE-4C9C-9F76-0F3B3F6C35E9}" destId="{26BC6021-CAC2-4527-974F-260E75002454}" srcOrd="5" destOrd="0" presId="urn:microsoft.com/office/officeart/2005/8/layout/cycle7"/>
    <dgm:cxn modelId="{26CC8208-83E3-4EE1-BC83-B6F8FF7BA0FB}" type="presParOf" srcId="{26BC6021-CAC2-4527-974F-260E75002454}" destId="{61430728-2A69-45C4-87F6-70C2D65B62C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14CA03-28C5-4019-9B60-376649AB710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DBDF8F7-C6C9-46FD-B5F5-354916186F8F}">
      <dgm:prSet/>
      <dgm:spPr/>
      <dgm:t>
        <a:bodyPr/>
        <a:lstStyle/>
        <a:p>
          <a:r>
            <a:rPr lang="en-US"/>
            <a:t>"Idealized togetherness"</a:t>
          </a:r>
        </a:p>
      </dgm:t>
    </dgm:pt>
    <dgm:pt modelId="{03A96FCF-6306-4730-A491-9A457949731C}" type="parTrans" cxnId="{E1C8D1A9-351E-4B69-B725-CC66EF182C57}">
      <dgm:prSet/>
      <dgm:spPr/>
      <dgm:t>
        <a:bodyPr/>
        <a:lstStyle/>
        <a:p>
          <a:endParaRPr lang="en-US"/>
        </a:p>
      </dgm:t>
    </dgm:pt>
    <dgm:pt modelId="{0A9F6B34-529A-4E5E-91B6-99750CEE7E56}" type="sibTrans" cxnId="{E1C8D1A9-351E-4B69-B725-CC66EF182C57}">
      <dgm:prSet/>
      <dgm:spPr/>
      <dgm:t>
        <a:bodyPr/>
        <a:lstStyle/>
        <a:p>
          <a:endParaRPr lang="en-US"/>
        </a:p>
      </dgm:t>
    </dgm:pt>
    <dgm:pt modelId="{D7A71B12-0356-42A9-8583-BCFA037664E7}">
      <dgm:prSet/>
      <dgm:spPr/>
      <dgm:t>
        <a:bodyPr/>
        <a:lstStyle/>
        <a:p>
          <a:r>
            <a:rPr lang="en-US"/>
            <a:t>Society pushes us to focus on this idea</a:t>
          </a:r>
        </a:p>
      </dgm:t>
    </dgm:pt>
    <dgm:pt modelId="{77180677-A817-4AFB-B49C-7FBE02551926}" type="parTrans" cxnId="{9515A950-CB50-4936-B41B-90674E8BB926}">
      <dgm:prSet/>
      <dgm:spPr/>
      <dgm:t>
        <a:bodyPr/>
        <a:lstStyle/>
        <a:p>
          <a:endParaRPr lang="en-US"/>
        </a:p>
      </dgm:t>
    </dgm:pt>
    <dgm:pt modelId="{00FDD48A-CC9C-4578-AC84-9E823D35A092}" type="sibTrans" cxnId="{9515A950-CB50-4936-B41B-90674E8BB926}">
      <dgm:prSet/>
      <dgm:spPr/>
      <dgm:t>
        <a:bodyPr/>
        <a:lstStyle/>
        <a:p>
          <a:endParaRPr lang="en-US"/>
        </a:p>
      </dgm:t>
    </dgm:pt>
    <dgm:pt modelId="{475834E7-2349-4D16-B9D4-07F30B3D221E}">
      <dgm:prSet/>
      <dgm:spPr/>
      <dgm:t>
        <a:bodyPr/>
        <a:lstStyle/>
        <a:p>
          <a:r>
            <a:rPr lang="en-US"/>
            <a:t>Expectations from self and others for "the best"</a:t>
          </a:r>
        </a:p>
      </dgm:t>
    </dgm:pt>
    <dgm:pt modelId="{37107CE3-7A06-4AAF-9595-82A67C111B6E}" type="parTrans" cxnId="{F88286A3-B382-4E7B-A084-E0B85AA22480}">
      <dgm:prSet/>
      <dgm:spPr/>
      <dgm:t>
        <a:bodyPr/>
        <a:lstStyle/>
        <a:p>
          <a:endParaRPr lang="en-US"/>
        </a:p>
      </dgm:t>
    </dgm:pt>
    <dgm:pt modelId="{6B84B76A-436D-4010-BDC1-B44E3BB4C515}" type="sibTrans" cxnId="{F88286A3-B382-4E7B-A084-E0B85AA22480}">
      <dgm:prSet/>
      <dgm:spPr/>
      <dgm:t>
        <a:bodyPr/>
        <a:lstStyle/>
        <a:p>
          <a:endParaRPr lang="en-US"/>
        </a:p>
      </dgm:t>
    </dgm:pt>
    <dgm:pt modelId="{D7DADB04-E52A-4DD5-9D58-3520605AF2A9}">
      <dgm:prSet/>
      <dgm:spPr/>
      <dgm:t>
        <a:bodyPr/>
        <a:lstStyle/>
        <a:p>
          <a:r>
            <a:rPr lang="en-US"/>
            <a:t>Look the best, dress, the best, have the best, be the best</a:t>
          </a:r>
        </a:p>
      </dgm:t>
    </dgm:pt>
    <dgm:pt modelId="{9CCA4BEB-20BE-4F81-8930-B8AE9E0A76AE}" type="parTrans" cxnId="{1884D9D0-FD9C-4A74-BE96-570E334449E3}">
      <dgm:prSet/>
      <dgm:spPr/>
      <dgm:t>
        <a:bodyPr/>
        <a:lstStyle/>
        <a:p>
          <a:endParaRPr lang="en-US"/>
        </a:p>
      </dgm:t>
    </dgm:pt>
    <dgm:pt modelId="{A911C41F-B460-4E82-BF21-EBEB61D39BC4}" type="sibTrans" cxnId="{1884D9D0-FD9C-4A74-BE96-570E334449E3}">
      <dgm:prSet/>
      <dgm:spPr/>
      <dgm:t>
        <a:bodyPr/>
        <a:lstStyle/>
        <a:p>
          <a:endParaRPr lang="en-US"/>
        </a:p>
      </dgm:t>
    </dgm:pt>
    <dgm:pt modelId="{853EDA0F-93DA-4DD6-8B5E-854AE9AE849E}">
      <dgm:prSet/>
      <dgm:spPr/>
      <dgm:t>
        <a:bodyPr/>
        <a:lstStyle/>
        <a:p>
          <a:r>
            <a:rPr lang="en-US"/>
            <a:t>What are some expectations that you struggle with?</a:t>
          </a:r>
        </a:p>
      </dgm:t>
    </dgm:pt>
    <dgm:pt modelId="{5587789A-821D-4597-984E-F6EDFF034197}" type="parTrans" cxnId="{57E149C3-4E82-4877-AE75-71BF64FF6B34}">
      <dgm:prSet/>
      <dgm:spPr/>
      <dgm:t>
        <a:bodyPr/>
        <a:lstStyle/>
        <a:p>
          <a:endParaRPr lang="en-US"/>
        </a:p>
      </dgm:t>
    </dgm:pt>
    <dgm:pt modelId="{8678C839-4719-4B85-9BF6-5259D96E1894}" type="sibTrans" cxnId="{57E149C3-4E82-4877-AE75-71BF64FF6B34}">
      <dgm:prSet/>
      <dgm:spPr/>
      <dgm:t>
        <a:bodyPr/>
        <a:lstStyle/>
        <a:p>
          <a:endParaRPr lang="en-US"/>
        </a:p>
      </dgm:t>
    </dgm:pt>
    <dgm:pt modelId="{38C754D1-175F-4D51-8C03-26E9054C8AD7}" type="pres">
      <dgm:prSet presAssocID="{DD14CA03-28C5-4019-9B60-376649AB7106}" presName="outerComposite" presStyleCnt="0">
        <dgm:presLayoutVars>
          <dgm:chMax val="5"/>
          <dgm:dir/>
          <dgm:resizeHandles val="exact"/>
        </dgm:presLayoutVars>
      </dgm:prSet>
      <dgm:spPr/>
    </dgm:pt>
    <dgm:pt modelId="{C4886463-FEAC-4E1E-AB0D-A770E27D7511}" type="pres">
      <dgm:prSet presAssocID="{DD14CA03-28C5-4019-9B60-376649AB7106}" presName="dummyMaxCanvas" presStyleCnt="0">
        <dgm:presLayoutVars/>
      </dgm:prSet>
      <dgm:spPr/>
    </dgm:pt>
    <dgm:pt modelId="{0153E38D-3E5D-49D0-90F8-79398B767AD5}" type="pres">
      <dgm:prSet presAssocID="{DD14CA03-28C5-4019-9B60-376649AB7106}" presName="ThreeNodes_1" presStyleLbl="node1" presStyleIdx="0" presStyleCnt="3">
        <dgm:presLayoutVars>
          <dgm:bulletEnabled val="1"/>
        </dgm:presLayoutVars>
      </dgm:prSet>
      <dgm:spPr/>
    </dgm:pt>
    <dgm:pt modelId="{0177FC15-3556-4408-81E5-86E39D2D368B}" type="pres">
      <dgm:prSet presAssocID="{DD14CA03-28C5-4019-9B60-376649AB7106}" presName="ThreeNodes_2" presStyleLbl="node1" presStyleIdx="1" presStyleCnt="3">
        <dgm:presLayoutVars>
          <dgm:bulletEnabled val="1"/>
        </dgm:presLayoutVars>
      </dgm:prSet>
      <dgm:spPr/>
    </dgm:pt>
    <dgm:pt modelId="{D13B69A8-A0A6-4300-A4EB-7966D7280247}" type="pres">
      <dgm:prSet presAssocID="{DD14CA03-28C5-4019-9B60-376649AB7106}" presName="ThreeNodes_3" presStyleLbl="node1" presStyleIdx="2" presStyleCnt="3">
        <dgm:presLayoutVars>
          <dgm:bulletEnabled val="1"/>
        </dgm:presLayoutVars>
      </dgm:prSet>
      <dgm:spPr/>
    </dgm:pt>
    <dgm:pt modelId="{9050226C-5DAC-4296-AC8E-AB225C07929B}" type="pres">
      <dgm:prSet presAssocID="{DD14CA03-28C5-4019-9B60-376649AB7106}" presName="ThreeConn_1-2" presStyleLbl="fgAccFollowNode1" presStyleIdx="0" presStyleCnt="2">
        <dgm:presLayoutVars>
          <dgm:bulletEnabled val="1"/>
        </dgm:presLayoutVars>
      </dgm:prSet>
      <dgm:spPr/>
    </dgm:pt>
    <dgm:pt modelId="{CC96BD7D-A06D-4DF1-A812-210FB8FCD86D}" type="pres">
      <dgm:prSet presAssocID="{DD14CA03-28C5-4019-9B60-376649AB7106}" presName="ThreeConn_2-3" presStyleLbl="fgAccFollowNode1" presStyleIdx="1" presStyleCnt="2">
        <dgm:presLayoutVars>
          <dgm:bulletEnabled val="1"/>
        </dgm:presLayoutVars>
      </dgm:prSet>
      <dgm:spPr/>
    </dgm:pt>
    <dgm:pt modelId="{AC43C58E-E3BC-4053-AA7F-1EFA57EC20C8}" type="pres">
      <dgm:prSet presAssocID="{DD14CA03-28C5-4019-9B60-376649AB7106}" presName="ThreeNodes_1_text" presStyleLbl="node1" presStyleIdx="2" presStyleCnt="3">
        <dgm:presLayoutVars>
          <dgm:bulletEnabled val="1"/>
        </dgm:presLayoutVars>
      </dgm:prSet>
      <dgm:spPr/>
    </dgm:pt>
    <dgm:pt modelId="{D9A0B00F-E9C9-4B8E-8BE4-A46F433FB8DB}" type="pres">
      <dgm:prSet presAssocID="{DD14CA03-28C5-4019-9B60-376649AB7106}" presName="ThreeNodes_2_text" presStyleLbl="node1" presStyleIdx="2" presStyleCnt="3">
        <dgm:presLayoutVars>
          <dgm:bulletEnabled val="1"/>
        </dgm:presLayoutVars>
      </dgm:prSet>
      <dgm:spPr/>
    </dgm:pt>
    <dgm:pt modelId="{B15E6945-20E3-4D8E-9C5D-3B4D584EEA3D}" type="pres">
      <dgm:prSet presAssocID="{DD14CA03-28C5-4019-9B60-376649AB710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4E18F10-08DD-4F81-976C-F03F0A83361D}" type="presOf" srcId="{D7A71B12-0356-42A9-8583-BCFA037664E7}" destId="{0153E38D-3E5D-49D0-90F8-79398B767AD5}" srcOrd="0" destOrd="1" presId="urn:microsoft.com/office/officeart/2005/8/layout/vProcess5"/>
    <dgm:cxn modelId="{3AE6E43B-5997-4ADB-8464-6D84252E8CD2}" type="presOf" srcId="{475834E7-2349-4D16-B9D4-07F30B3D221E}" destId="{0177FC15-3556-4408-81E5-86E39D2D368B}" srcOrd="0" destOrd="0" presId="urn:microsoft.com/office/officeart/2005/8/layout/vProcess5"/>
    <dgm:cxn modelId="{FBA7243F-3D2B-44A4-B951-C16E56719C0E}" type="presOf" srcId="{0A9F6B34-529A-4E5E-91B6-99750CEE7E56}" destId="{9050226C-5DAC-4296-AC8E-AB225C07929B}" srcOrd="0" destOrd="0" presId="urn:microsoft.com/office/officeart/2005/8/layout/vProcess5"/>
    <dgm:cxn modelId="{1A26ED45-E26F-41EF-8C01-83958D6BC94C}" type="presOf" srcId="{853EDA0F-93DA-4DD6-8B5E-854AE9AE849E}" destId="{D13B69A8-A0A6-4300-A4EB-7966D7280247}" srcOrd="0" destOrd="0" presId="urn:microsoft.com/office/officeart/2005/8/layout/vProcess5"/>
    <dgm:cxn modelId="{950E5248-8D00-407D-A797-30FCD94E74C0}" type="presOf" srcId="{475834E7-2349-4D16-B9D4-07F30B3D221E}" destId="{D9A0B00F-E9C9-4B8E-8BE4-A46F433FB8DB}" srcOrd="1" destOrd="0" presId="urn:microsoft.com/office/officeart/2005/8/layout/vProcess5"/>
    <dgm:cxn modelId="{9515A950-CB50-4936-B41B-90674E8BB926}" srcId="{0DBDF8F7-C6C9-46FD-B5F5-354916186F8F}" destId="{D7A71B12-0356-42A9-8583-BCFA037664E7}" srcOrd="0" destOrd="0" parTransId="{77180677-A817-4AFB-B49C-7FBE02551926}" sibTransId="{00FDD48A-CC9C-4578-AC84-9E823D35A092}"/>
    <dgm:cxn modelId="{DC107272-C31A-41A7-9961-6FAB63E7E509}" type="presOf" srcId="{0DBDF8F7-C6C9-46FD-B5F5-354916186F8F}" destId="{0153E38D-3E5D-49D0-90F8-79398B767AD5}" srcOrd="0" destOrd="0" presId="urn:microsoft.com/office/officeart/2005/8/layout/vProcess5"/>
    <dgm:cxn modelId="{7259B589-5862-4103-801E-47DF88DE014A}" type="presOf" srcId="{D7A71B12-0356-42A9-8583-BCFA037664E7}" destId="{AC43C58E-E3BC-4053-AA7F-1EFA57EC20C8}" srcOrd="1" destOrd="1" presId="urn:microsoft.com/office/officeart/2005/8/layout/vProcess5"/>
    <dgm:cxn modelId="{289FA895-A964-413B-894A-2B2CBB88B1CA}" type="presOf" srcId="{D7DADB04-E52A-4DD5-9D58-3520605AF2A9}" destId="{0177FC15-3556-4408-81E5-86E39D2D368B}" srcOrd="0" destOrd="1" presId="urn:microsoft.com/office/officeart/2005/8/layout/vProcess5"/>
    <dgm:cxn modelId="{E94E2897-4428-4907-8EE1-A14D3E32435C}" type="presOf" srcId="{0DBDF8F7-C6C9-46FD-B5F5-354916186F8F}" destId="{AC43C58E-E3BC-4053-AA7F-1EFA57EC20C8}" srcOrd="1" destOrd="0" presId="urn:microsoft.com/office/officeart/2005/8/layout/vProcess5"/>
    <dgm:cxn modelId="{F88286A3-B382-4E7B-A084-E0B85AA22480}" srcId="{DD14CA03-28C5-4019-9B60-376649AB7106}" destId="{475834E7-2349-4D16-B9D4-07F30B3D221E}" srcOrd="1" destOrd="0" parTransId="{37107CE3-7A06-4AAF-9595-82A67C111B6E}" sibTransId="{6B84B76A-436D-4010-BDC1-B44E3BB4C515}"/>
    <dgm:cxn modelId="{E1C8D1A9-351E-4B69-B725-CC66EF182C57}" srcId="{DD14CA03-28C5-4019-9B60-376649AB7106}" destId="{0DBDF8F7-C6C9-46FD-B5F5-354916186F8F}" srcOrd="0" destOrd="0" parTransId="{03A96FCF-6306-4730-A491-9A457949731C}" sibTransId="{0A9F6B34-529A-4E5E-91B6-99750CEE7E56}"/>
    <dgm:cxn modelId="{4A67E3B0-A604-481B-A8AF-BE2225316A57}" type="presOf" srcId="{6B84B76A-436D-4010-BDC1-B44E3BB4C515}" destId="{CC96BD7D-A06D-4DF1-A812-210FB8FCD86D}" srcOrd="0" destOrd="0" presId="urn:microsoft.com/office/officeart/2005/8/layout/vProcess5"/>
    <dgm:cxn modelId="{57E149C3-4E82-4877-AE75-71BF64FF6B34}" srcId="{DD14CA03-28C5-4019-9B60-376649AB7106}" destId="{853EDA0F-93DA-4DD6-8B5E-854AE9AE849E}" srcOrd="2" destOrd="0" parTransId="{5587789A-821D-4597-984E-F6EDFF034197}" sibTransId="{8678C839-4719-4B85-9BF6-5259D96E1894}"/>
    <dgm:cxn modelId="{811660CA-34EC-467A-8583-930D7E7CF243}" type="presOf" srcId="{D7DADB04-E52A-4DD5-9D58-3520605AF2A9}" destId="{D9A0B00F-E9C9-4B8E-8BE4-A46F433FB8DB}" srcOrd="1" destOrd="1" presId="urn:microsoft.com/office/officeart/2005/8/layout/vProcess5"/>
    <dgm:cxn modelId="{1884D9D0-FD9C-4A74-BE96-570E334449E3}" srcId="{475834E7-2349-4D16-B9D4-07F30B3D221E}" destId="{D7DADB04-E52A-4DD5-9D58-3520605AF2A9}" srcOrd="0" destOrd="0" parTransId="{9CCA4BEB-20BE-4F81-8930-B8AE9E0A76AE}" sibTransId="{A911C41F-B460-4E82-BF21-EBEB61D39BC4}"/>
    <dgm:cxn modelId="{73E29ED2-6449-4F49-BB58-30AA82C8EF17}" type="presOf" srcId="{853EDA0F-93DA-4DD6-8B5E-854AE9AE849E}" destId="{B15E6945-20E3-4D8E-9C5D-3B4D584EEA3D}" srcOrd="1" destOrd="0" presId="urn:microsoft.com/office/officeart/2005/8/layout/vProcess5"/>
    <dgm:cxn modelId="{53C6FAF0-070A-483E-926A-E52D7D28F27E}" type="presOf" srcId="{DD14CA03-28C5-4019-9B60-376649AB7106}" destId="{38C754D1-175F-4D51-8C03-26E9054C8AD7}" srcOrd="0" destOrd="0" presId="urn:microsoft.com/office/officeart/2005/8/layout/vProcess5"/>
    <dgm:cxn modelId="{CD535B5F-D3C7-4CF5-AF4F-ABD7BBF70021}" type="presParOf" srcId="{38C754D1-175F-4D51-8C03-26E9054C8AD7}" destId="{C4886463-FEAC-4E1E-AB0D-A770E27D7511}" srcOrd="0" destOrd="0" presId="urn:microsoft.com/office/officeart/2005/8/layout/vProcess5"/>
    <dgm:cxn modelId="{69AD4B41-824E-46A9-9188-F7D36B1D1815}" type="presParOf" srcId="{38C754D1-175F-4D51-8C03-26E9054C8AD7}" destId="{0153E38D-3E5D-49D0-90F8-79398B767AD5}" srcOrd="1" destOrd="0" presId="urn:microsoft.com/office/officeart/2005/8/layout/vProcess5"/>
    <dgm:cxn modelId="{ECD4EAD8-C466-4ACA-A0FD-43F525C04CE0}" type="presParOf" srcId="{38C754D1-175F-4D51-8C03-26E9054C8AD7}" destId="{0177FC15-3556-4408-81E5-86E39D2D368B}" srcOrd="2" destOrd="0" presId="urn:microsoft.com/office/officeart/2005/8/layout/vProcess5"/>
    <dgm:cxn modelId="{D9F84F9B-E2CC-4AAA-AE1D-D023E59AA23E}" type="presParOf" srcId="{38C754D1-175F-4D51-8C03-26E9054C8AD7}" destId="{D13B69A8-A0A6-4300-A4EB-7966D7280247}" srcOrd="3" destOrd="0" presId="urn:microsoft.com/office/officeart/2005/8/layout/vProcess5"/>
    <dgm:cxn modelId="{3391487D-5A9B-4F03-9B33-3248D790A34D}" type="presParOf" srcId="{38C754D1-175F-4D51-8C03-26E9054C8AD7}" destId="{9050226C-5DAC-4296-AC8E-AB225C07929B}" srcOrd="4" destOrd="0" presId="urn:microsoft.com/office/officeart/2005/8/layout/vProcess5"/>
    <dgm:cxn modelId="{5739E55C-2172-4C1C-9CE1-B676A7E7FBB4}" type="presParOf" srcId="{38C754D1-175F-4D51-8C03-26E9054C8AD7}" destId="{CC96BD7D-A06D-4DF1-A812-210FB8FCD86D}" srcOrd="5" destOrd="0" presId="urn:microsoft.com/office/officeart/2005/8/layout/vProcess5"/>
    <dgm:cxn modelId="{FFCEBE6C-A36E-449B-8061-11849836AC15}" type="presParOf" srcId="{38C754D1-175F-4D51-8C03-26E9054C8AD7}" destId="{AC43C58E-E3BC-4053-AA7F-1EFA57EC20C8}" srcOrd="6" destOrd="0" presId="urn:microsoft.com/office/officeart/2005/8/layout/vProcess5"/>
    <dgm:cxn modelId="{99F0CC0E-6E29-4A97-A20C-1DA2B1E3C5F8}" type="presParOf" srcId="{38C754D1-175F-4D51-8C03-26E9054C8AD7}" destId="{D9A0B00F-E9C9-4B8E-8BE4-A46F433FB8DB}" srcOrd="7" destOrd="0" presId="urn:microsoft.com/office/officeart/2005/8/layout/vProcess5"/>
    <dgm:cxn modelId="{BC69F72F-EBE1-438D-B673-1BBA43247CFD}" type="presParOf" srcId="{38C754D1-175F-4D51-8C03-26E9054C8AD7}" destId="{B15E6945-20E3-4D8E-9C5D-3B4D584EEA3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C217C4-D784-4833-9570-8EDBC77E90BC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1954CB3-EC4F-4601-9417-A7A645978DF6}">
      <dgm:prSet/>
      <dgm:spPr/>
      <dgm:t>
        <a:bodyPr/>
        <a:lstStyle/>
        <a:p>
          <a:r>
            <a:rPr lang="en-US"/>
            <a:t>Acknowledge how you are feelings. Do not pretend that everything is fine. </a:t>
          </a:r>
        </a:p>
      </dgm:t>
    </dgm:pt>
    <dgm:pt modelId="{A46EC514-7004-4479-90AB-B4B80B4B1C8D}" type="parTrans" cxnId="{DCE75F77-2F69-453C-91AD-FD37CF3A7F8A}">
      <dgm:prSet/>
      <dgm:spPr/>
      <dgm:t>
        <a:bodyPr/>
        <a:lstStyle/>
        <a:p>
          <a:endParaRPr lang="en-US"/>
        </a:p>
      </dgm:t>
    </dgm:pt>
    <dgm:pt modelId="{3990DC7C-6C9A-4D74-ACEF-332A7A015526}" type="sibTrans" cxnId="{DCE75F77-2F69-453C-91AD-FD37CF3A7F8A}">
      <dgm:prSet/>
      <dgm:spPr/>
      <dgm:t>
        <a:bodyPr/>
        <a:lstStyle/>
        <a:p>
          <a:endParaRPr lang="en-US"/>
        </a:p>
      </dgm:t>
    </dgm:pt>
    <dgm:pt modelId="{1AC422B5-214B-4DAE-A8FE-D87CBBC890F4}">
      <dgm:prSet/>
      <dgm:spPr/>
      <dgm:t>
        <a:bodyPr/>
        <a:lstStyle/>
        <a:p>
          <a:r>
            <a:rPr lang="en-US"/>
            <a:t>Ask for help if you need to</a:t>
          </a:r>
        </a:p>
      </dgm:t>
    </dgm:pt>
    <dgm:pt modelId="{69D6E0E7-E6DD-49F6-979D-2BCB41521726}" type="parTrans" cxnId="{83F3CBA6-04E3-4D6B-BE06-6C873F5C27C3}">
      <dgm:prSet/>
      <dgm:spPr/>
      <dgm:t>
        <a:bodyPr/>
        <a:lstStyle/>
        <a:p>
          <a:endParaRPr lang="en-US"/>
        </a:p>
      </dgm:t>
    </dgm:pt>
    <dgm:pt modelId="{E96644DA-3EA8-4363-896F-52F52EEE0912}" type="sibTrans" cxnId="{83F3CBA6-04E3-4D6B-BE06-6C873F5C27C3}">
      <dgm:prSet/>
      <dgm:spPr/>
      <dgm:t>
        <a:bodyPr/>
        <a:lstStyle/>
        <a:p>
          <a:endParaRPr lang="en-US"/>
        </a:p>
      </dgm:t>
    </dgm:pt>
    <dgm:pt modelId="{D37B6AD5-6C41-43A8-A2E5-D84189475A91}">
      <dgm:prSet/>
      <dgm:spPr/>
      <dgm:t>
        <a:bodyPr/>
        <a:lstStyle/>
        <a:p>
          <a:r>
            <a:rPr lang="en-US"/>
            <a:t>Volunteer- this is a good way to lift your spirits and help others</a:t>
          </a:r>
        </a:p>
      </dgm:t>
    </dgm:pt>
    <dgm:pt modelId="{9A041679-602B-4AD0-B39B-2D4084615B13}" type="parTrans" cxnId="{E3604422-F894-48C3-B26C-AEE2146D787F}">
      <dgm:prSet/>
      <dgm:spPr/>
      <dgm:t>
        <a:bodyPr/>
        <a:lstStyle/>
        <a:p>
          <a:endParaRPr lang="en-US"/>
        </a:p>
      </dgm:t>
    </dgm:pt>
    <dgm:pt modelId="{B211DDDD-D3B9-472E-BA04-AA161E70A451}" type="sibTrans" cxnId="{E3604422-F894-48C3-B26C-AEE2146D787F}">
      <dgm:prSet/>
      <dgm:spPr/>
      <dgm:t>
        <a:bodyPr/>
        <a:lstStyle/>
        <a:p>
          <a:endParaRPr lang="en-US"/>
        </a:p>
      </dgm:t>
    </dgm:pt>
    <dgm:pt modelId="{581225EF-B206-4EFE-9EB0-41564B2CCEE3}">
      <dgm:prSet/>
      <dgm:spPr/>
      <dgm:t>
        <a:bodyPr/>
        <a:lstStyle/>
        <a:p>
          <a:r>
            <a:rPr lang="en-US"/>
            <a:t>Make time for yourself/ selfcare- It can be just 15 minutes per day.</a:t>
          </a:r>
        </a:p>
      </dgm:t>
    </dgm:pt>
    <dgm:pt modelId="{DAF15770-9D45-4A74-B1A9-F03C760A9768}" type="parTrans" cxnId="{5D85F035-5FFE-4DC5-85F8-63405D37577A}">
      <dgm:prSet/>
      <dgm:spPr/>
      <dgm:t>
        <a:bodyPr/>
        <a:lstStyle/>
        <a:p>
          <a:endParaRPr lang="en-US"/>
        </a:p>
      </dgm:t>
    </dgm:pt>
    <dgm:pt modelId="{715D6418-097F-48DC-B3D9-24CF978E447B}" type="sibTrans" cxnId="{5D85F035-5FFE-4DC5-85F8-63405D37577A}">
      <dgm:prSet/>
      <dgm:spPr/>
      <dgm:t>
        <a:bodyPr/>
        <a:lstStyle/>
        <a:p>
          <a:endParaRPr lang="en-US"/>
        </a:p>
      </dgm:t>
    </dgm:pt>
    <dgm:pt modelId="{6C1CB0C7-A33E-488B-AA19-07A73892DB70}">
      <dgm:prSet/>
      <dgm:spPr/>
      <dgm:t>
        <a:bodyPr/>
        <a:lstStyle/>
        <a:p>
          <a:r>
            <a:rPr lang="en-US"/>
            <a:t>Get in touch with nature</a:t>
          </a:r>
        </a:p>
      </dgm:t>
    </dgm:pt>
    <dgm:pt modelId="{2B67B511-F53E-4E89-AEC6-7052EE13B53F}" type="parTrans" cxnId="{FDF9547A-8C7E-4179-923B-C505BB3DF7F8}">
      <dgm:prSet/>
      <dgm:spPr/>
      <dgm:t>
        <a:bodyPr/>
        <a:lstStyle/>
        <a:p>
          <a:endParaRPr lang="en-US"/>
        </a:p>
      </dgm:t>
    </dgm:pt>
    <dgm:pt modelId="{D10BCDC1-84D8-47CE-8E8E-AF04A869B419}" type="sibTrans" cxnId="{FDF9547A-8C7E-4179-923B-C505BB3DF7F8}">
      <dgm:prSet/>
      <dgm:spPr/>
      <dgm:t>
        <a:bodyPr/>
        <a:lstStyle/>
        <a:p>
          <a:endParaRPr lang="en-US"/>
        </a:p>
      </dgm:t>
    </dgm:pt>
    <dgm:pt modelId="{0EF3A53A-E3BD-409B-9193-75C420B963FB}">
      <dgm:prSet/>
      <dgm:spPr/>
      <dgm:t>
        <a:bodyPr/>
        <a:lstStyle/>
        <a:p>
          <a:r>
            <a:rPr lang="en-US"/>
            <a:t>Listen to holiday music or anything music that makes you like. </a:t>
          </a:r>
        </a:p>
      </dgm:t>
    </dgm:pt>
    <dgm:pt modelId="{CCB851D3-95BF-4901-9029-90F86FA0319E}" type="parTrans" cxnId="{3D5EBA2D-45A4-400A-AED7-3BC51BB844DC}">
      <dgm:prSet/>
      <dgm:spPr/>
      <dgm:t>
        <a:bodyPr/>
        <a:lstStyle/>
        <a:p>
          <a:endParaRPr lang="en-US"/>
        </a:p>
      </dgm:t>
    </dgm:pt>
    <dgm:pt modelId="{56E681C1-7AB4-4151-8C16-4FFC7C7A2AF9}" type="sibTrans" cxnId="{3D5EBA2D-45A4-400A-AED7-3BC51BB844DC}">
      <dgm:prSet/>
      <dgm:spPr/>
      <dgm:t>
        <a:bodyPr/>
        <a:lstStyle/>
        <a:p>
          <a:endParaRPr lang="en-US"/>
        </a:p>
      </dgm:t>
    </dgm:pt>
    <dgm:pt modelId="{AF12C6CF-A687-4A77-810E-922387978CE2}">
      <dgm:prSet/>
      <dgm:spPr/>
      <dgm:t>
        <a:bodyPr/>
        <a:lstStyle/>
        <a:p>
          <a:r>
            <a:rPr lang="en-US"/>
            <a:t>Give someone a gift who is not expecting it</a:t>
          </a:r>
        </a:p>
      </dgm:t>
    </dgm:pt>
    <dgm:pt modelId="{9828FFD2-6817-4D17-BC14-A9E11AC612F0}" type="parTrans" cxnId="{F8C9032A-42C2-449D-B138-0CA1027D3BA2}">
      <dgm:prSet/>
      <dgm:spPr/>
      <dgm:t>
        <a:bodyPr/>
        <a:lstStyle/>
        <a:p>
          <a:endParaRPr lang="en-US"/>
        </a:p>
      </dgm:t>
    </dgm:pt>
    <dgm:pt modelId="{1FFD1488-719D-4627-A3BD-5B568D37F46D}" type="sibTrans" cxnId="{F8C9032A-42C2-449D-B138-0CA1027D3BA2}">
      <dgm:prSet/>
      <dgm:spPr/>
      <dgm:t>
        <a:bodyPr/>
        <a:lstStyle/>
        <a:p>
          <a:endParaRPr lang="en-US"/>
        </a:p>
      </dgm:t>
    </dgm:pt>
    <dgm:pt modelId="{82E9B73A-7D23-4C7A-B937-68E13350C398}" type="pres">
      <dgm:prSet presAssocID="{D0C217C4-D784-4833-9570-8EDBC77E90BC}" presName="diagram" presStyleCnt="0">
        <dgm:presLayoutVars>
          <dgm:dir/>
          <dgm:resizeHandles val="exact"/>
        </dgm:presLayoutVars>
      </dgm:prSet>
      <dgm:spPr/>
    </dgm:pt>
    <dgm:pt modelId="{E701ECD6-134E-4030-B46F-C413D69B0A96}" type="pres">
      <dgm:prSet presAssocID="{51954CB3-EC4F-4601-9417-A7A645978DF6}" presName="node" presStyleLbl="node1" presStyleIdx="0" presStyleCnt="7">
        <dgm:presLayoutVars>
          <dgm:bulletEnabled val="1"/>
        </dgm:presLayoutVars>
      </dgm:prSet>
      <dgm:spPr/>
    </dgm:pt>
    <dgm:pt modelId="{7548A05A-D0D8-4563-9B58-55BFB7DF7AF3}" type="pres">
      <dgm:prSet presAssocID="{3990DC7C-6C9A-4D74-ACEF-332A7A015526}" presName="sibTrans" presStyleCnt="0"/>
      <dgm:spPr/>
    </dgm:pt>
    <dgm:pt modelId="{31667A1F-861A-46E8-B38B-3F7E4DCADC0C}" type="pres">
      <dgm:prSet presAssocID="{1AC422B5-214B-4DAE-A8FE-D87CBBC890F4}" presName="node" presStyleLbl="node1" presStyleIdx="1" presStyleCnt="7">
        <dgm:presLayoutVars>
          <dgm:bulletEnabled val="1"/>
        </dgm:presLayoutVars>
      </dgm:prSet>
      <dgm:spPr/>
    </dgm:pt>
    <dgm:pt modelId="{A88A9E5F-345D-4DC3-AE05-2C260BCF12DC}" type="pres">
      <dgm:prSet presAssocID="{E96644DA-3EA8-4363-896F-52F52EEE0912}" presName="sibTrans" presStyleCnt="0"/>
      <dgm:spPr/>
    </dgm:pt>
    <dgm:pt modelId="{E5203C97-DAB3-47D0-9667-F934C202F122}" type="pres">
      <dgm:prSet presAssocID="{D37B6AD5-6C41-43A8-A2E5-D84189475A91}" presName="node" presStyleLbl="node1" presStyleIdx="2" presStyleCnt="7">
        <dgm:presLayoutVars>
          <dgm:bulletEnabled val="1"/>
        </dgm:presLayoutVars>
      </dgm:prSet>
      <dgm:spPr/>
    </dgm:pt>
    <dgm:pt modelId="{E48A3648-0737-45C4-953E-811320652812}" type="pres">
      <dgm:prSet presAssocID="{B211DDDD-D3B9-472E-BA04-AA161E70A451}" presName="sibTrans" presStyleCnt="0"/>
      <dgm:spPr/>
    </dgm:pt>
    <dgm:pt modelId="{F84F7DFB-8169-4DB4-9F78-D8417D86AEEA}" type="pres">
      <dgm:prSet presAssocID="{581225EF-B206-4EFE-9EB0-41564B2CCEE3}" presName="node" presStyleLbl="node1" presStyleIdx="3" presStyleCnt="7">
        <dgm:presLayoutVars>
          <dgm:bulletEnabled val="1"/>
        </dgm:presLayoutVars>
      </dgm:prSet>
      <dgm:spPr/>
    </dgm:pt>
    <dgm:pt modelId="{05548373-CFE1-439B-A2DF-C3858E61F765}" type="pres">
      <dgm:prSet presAssocID="{715D6418-097F-48DC-B3D9-24CF978E447B}" presName="sibTrans" presStyleCnt="0"/>
      <dgm:spPr/>
    </dgm:pt>
    <dgm:pt modelId="{25733C78-F25B-4487-9D79-AA26F8BFAF1B}" type="pres">
      <dgm:prSet presAssocID="{6C1CB0C7-A33E-488B-AA19-07A73892DB70}" presName="node" presStyleLbl="node1" presStyleIdx="4" presStyleCnt="7">
        <dgm:presLayoutVars>
          <dgm:bulletEnabled val="1"/>
        </dgm:presLayoutVars>
      </dgm:prSet>
      <dgm:spPr/>
    </dgm:pt>
    <dgm:pt modelId="{8E973383-3676-42A1-A4FE-1FC3E21DE0D6}" type="pres">
      <dgm:prSet presAssocID="{D10BCDC1-84D8-47CE-8E8E-AF04A869B419}" presName="sibTrans" presStyleCnt="0"/>
      <dgm:spPr/>
    </dgm:pt>
    <dgm:pt modelId="{DAFCB1D7-2E97-40A5-A277-DE1B6532DCA8}" type="pres">
      <dgm:prSet presAssocID="{0EF3A53A-E3BD-409B-9193-75C420B963FB}" presName="node" presStyleLbl="node1" presStyleIdx="5" presStyleCnt="7">
        <dgm:presLayoutVars>
          <dgm:bulletEnabled val="1"/>
        </dgm:presLayoutVars>
      </dgm:prSet>
      <dgm:spPr/>
    </dgm:pt>
    <dgm:pt modelId="{663FA924-21B6-42EA-BCB7-344A7F55D62B}" type="pres">
      <dgm:prSet presAssocID="{56E681C1-7AB4-4151-8C16-4FFC7C7A2AF9}" presName="sibTrans" presStyleCnt="0"/>
      <dgm:spPr/>
    </dgm:pt>
    <dgm:pt modelId="{BAEC7BBD-0572-45DF-9188-EAA780A6D6C3}" type="pres">
      <dgm:prSet presAssocID="{AF12C6CF-A687-4A77-810E-922387978CE2}" presName="node" presStyleLbl="node1" presStyleIdx="6" presStyleCnt="7">
        <dgm:presLayoutVars>
          <dgm:bulletEnabled val="1"/>
        </dgm:presLayoutVars>
      </dgm:prSet>
      <dgm:spPr/>
    </dgm:pt>
  </dgm:ptLst>
  <dgm:cxnLst>
    <dgm:cxn modelId="{E3604422-F894-48C3-B26C-AEE2146D787F}" srcId="{D0C217C4-D784-4833-9570-8EDBC77E90BC}" destId="{D37B6AD5-6C41-43A8-A2E5-D84189475A91}" srcOrd="2" destOrd="0" parTransId="{9A041679-602B-4AD0-B39B-2D4084615B13}" sibTransId="{B211DDDD-D3B9-472E-BA04-AA161E70A451}"/>
    <dgm:cxn modelId="{F8C9032A-42C2-449D-B138-0CA1027D3BA2}" srcId="{D0C217C4-D784-4833-9570-8EDBC77E90BC}" destId="{AF12C6CF-A687-4A77-810E-922387978CE2}" srcOrd="6" destOrd="0" parTransId="{9828FFD2-6817-4D17-BC14-A9E11AC612F0}" sibTransId="{1FFD1488-719D-4627-A3BD-5B568D37F46D}"/>
    <dgm:cxn modelId="{BAD7852C-39F6-43AB-B985-C647D8F7BEC9}" type="presOf" srcId="{6C1CB0C7-A33E-488B-AA19-07A73892DB70}" destId="{25733C78-F25B-4487-9D79-AA26F8BFAF1B}" srcOrd="0" destOrd="0" presId="urn:microsoft.com/office/officeart/2005/8/layout/default"/>
    <dgm:cxn modelId="{3D5EBA2D-45A4-400A-AED7-3BC51BB844DC}" srcId="{D0C217C4-D784-4833-9570-8EDBC77E90BC}" destId="{0EF3A53A-E3BD-409B-9193-75C420B963FB}" srcOrd="5" destOrd="0" parTransId="{CCB851D3-95BF-4901-9029-90F86FA0319E}" sibTransId="{56E681C1-7AB4-4151-8C16-4FFC7C7A2AF9}"/>
    <dgm:cxn modelId="{5D85F035-5FFE-4DC5-85F8-63405D37577A}" srcId="{D0C217C4-D784-4833-9570-8EDBC77E90BC}" destId="{581225EF-B206-4EFE-9EB0-41564B2CCEE3}" srcOrd="3" destOrd="0" parTransId="{DAF15770-9D45-4A74-B1A9-F03C760A9768}" sibTransId="{715D6418-097F-48DC-B3D9-24CF978E447B}"/>
    <dgm:cxn modelId="{B78C0766-EC8F-487F-8D4A-3006C9C813D2}" type="presOf" srcId="{51954CB3-EC4F-4601-9417-A7A645978DF6}" destId="{E701ECD6-134E-4030-B46F-C413D69B0A96}" srcOrd="0" destOrd="0" presId="urn:microsoft.com/office/officeart/2005/8/layout/default"/>
    <dgm:cxn modelId="{8F200966-2D40-4721-8E63-6832E0CCC8C7}" type="presOf" srcId="{D37B6AD5-6C41-43A8-A2E5-D84189475A91}" destId="{E5203C97-DAB3-47D0-9667-F934C202F122}" srcOrd="0" destOrd="0" presId="urn:microsoft.com/office/officeart/2005/8/layout/default"/>
    <dgm:cxn modelId="{DCE75F77-2F69-453C-91AD-FD37CF3A7F8A}" srcId="{D0C217C4-D784-4833-9570-8EDBC77E90BC}" destId="{51954CB3-EC4F-4601-9417-A7A645978DF6}" srcOrd="0" destOrd="0" parTransId="{A46EC514-7004-4479-90AB-B4B80B4B1C8D}" sibTransId="{3990DC7C-6C9A-4D74-ACEF-332A7A015526}"/>
    <dgm:cxn modelId="{FDF9547A-8C7E-4179-923B-C505BB3DF7F8}" srcId="{D0C217C4-D784-4833-9570-8EDBC77E90BC}" destId="{6C1CB0C7-A33E-488B-AA19-07A73892DB70}" srcOrd="4" destOrd="0" parTransId="{2B67B511-F53E-4E89-AEC6-7052EE13B53F}" sibTransId="{D10BCDC1-84D8-47CE-8E8E-AF04A869B419}"/>
    <dgm:cxn modelId="{97988E97-D211-43D2-943C-AF70762B57D6}" type="presOf" srcId="{1AC422B5-214B-4DAE-A8FE-D87CBBC890F4}" destId="{31667A1F-861A-46E8-B38B-3F7E4DCADC0C}" srcOrd="0" destOrd="0" presId="urn:microsoft.com/office/officeart/2005/8/layout/default"/>
    <dgm:cxn modelId="{D8A3779A-E43F-4544-AFF2-2FD8CB7DAABC}" type="presOf" srcId="{581225EF-B206-4EFE-9EB0-41564B2CCEE3}" destId="{F84F7DFB-8169-4DB4-9F78-D8417D86AEEA}" srcOrd="0" destOrd="0" presId="urn:microsoft.com/office/officeart/2005/8/layout/default"/>
    <dgm:cxn modelId="{83F3CBA6-04E3-4D6B-BE06-6C873F5C27C3}" srcId="{D0C217C4-D784-4833-9570-8EDBC77E90BC}" destId="{1AC422B5-214B-4DAE-A8FE-D87CBBC890F4}" srcOrd="1" destOrd="0" parTransId="{69D6E0E7-E6DD-49F6-979D-2BCB41521726}" sibTransId="{E96644DA-3EA8-4363-896F-52F52EEE0912}"/>
    <dgm:cxn modelId="{6BDA3FB4-DF60-42DB-A9C8-3EDAF96ACE41}" type="presOf" srcId="{D0C217C4-D784-4833-9570-8EDBC77E90BC}" destId="{82E9B73A-7D23-4C7A-B937-68E13350C398}" srcOrd="0" destOrd="0" presId="urn:microsoft.com/office/officeart/2005/8/layout/default"/>
    <dgm:cxn modelId="{F8E863C6-ECBF-49CC-AC96-CDF5B2BDF5F0}" type="presOf" srcId="{0EF3A53A-E3BD-409B-9193-75C420B963FB}" destId="{DAFCB1D7-2E97-40A5-A277-DE1B6532DCA8}" srcOrd="0" destOrd="0" presId="urn:microsoft.com/office/officeart/2005/8/layout/default"/>
    <dgm:cxn modelId="{DE4F87D0-B45C-489F-84B7-7C196703C9DA}" type="presOf" srcId="{AF12C6CF-A687-4A77-810E-922387978CE2}" destId="{BAEC7BBD-0572-45DF-9188-EAA780A6D6C3}" srcOrd="0" destOrd="0" presId="urn:microsoft.com/office/officeart/2005/8/layout/default"/>
    <dgm:cxn modelId="{48FD39E9-8E6A-4B5E-B110-5E534E5B5ED7}" type="presParOf" srcId="{82E9B73A-7D23-4C7A-B937-68E13350C398}" destId="{E701ECD6-134E-4030-B46F-C413D69B0A96}" srcOrd="0" destOrd="0" presId="urn:microsoft.com/office/officeart/2005/8/layout/default"/>
    <dgm:cxn modelId="{9013EE3A-7083-4BAA-9CE5-AF803B58BA69}" type="presParOf" srcId="{82E9B73A-7D23-4C7A-B937-68E13350C398}" destId="{7548A05A-D0D8-4563-9B58-55BFB7DF7AF3}" srcOrd="1" destOrd="0" presId="urn:microsoft.com/office/officeart/2005/8/layout/default"/>
    <dgm:cxn modelId="{8F4778ED-9426-4106-9398-E42F75014711}" type="presParOf" srcId="{82E9B73A-7D23-4C7A-B937-68E13350C398}" destId="{31667A1F-861A-46E8-B38B-3F7E4DCADC0C}" srcOrd="2" destOrd="0" presId="urn:microsoft.com/office/officeart/2005/8/layout/default"/>
    <dgm:cxn modelId="{169D2406-304C-4613-BA7B-A91F3182F2E6}" type="presParOf" srcId="{82E9B73A-7D23-4C7A-B937-68E13350C398}" destId="{A88A9E5F-345D-4DC3-AE05-2C260BCF12DC}" srcOrd="3" destOrd="0" presId="urn:microsoft.com/office/officeart/2005/8/layout/default"/>
    <dgm:cxn modelId="{E9986BEC-E31A-4BE5-B51E-441A660FC9D9}" type="presParOf" srcId="{82E9B73A-7D23-4C7A-B937-68E13350C398}" destId="{E5203C97-DAB3-47D0-9667-F934C202F122}" srcOrd="4" destOrd="0" presId="urn:microsoft.com/office/officeart/2005/8/layout/default"/>
    <dgm:cxn modelId="{0741DA72-B6D2-4755-A16C-552170026338}" type="presParOf" srcId="{82E9B73A-7D23-4C7A-B937-68E13350C398}" destId="{E48A3648-0737-45C4-953E-811320652812}" srcOrd="5" destOrd="0" presId="urn:microsoft.com/office/officeart/2005/8/layout/default"/>
    <dgm:cxn modelId="{1C71CCE8-F462-4981-AD85-965B2ABD6A06}" type="presParOf" srcId="{82E9B73A-7D23-4C7A-B937-68E13350C398}" destId="{F84F7DFB-8169-4DB4-9F78-D8417D86AEEA}" srcOrd="6" destOrd="0" presId="urn:microsoft.com/office/officeart/2005/8/layout/default"/>
    <dgm:cxn modelId="{85A96B23-F8F8-4BBD-AD5A-C27F49A1F7D0}" type="presParOf" srcId="{82E9B73A-7D23-4C7A-B937-68E13350C398}" destId="{05548373-CFE1-439B-A2DF-C3858E61F765}" srcOrd="7" destOrd="0" presId="urn:microsoft.com/office/officeart/2005/8/layout/default"/>
    <dgm:cxn modelId="{C5BEE47F-94E6-4A7E-8E75-BAEC024C4B27}" type="presParOf" srcId="{82E9B73A-7D23-4C7A-B937-68E13350C398}" destId="{25733C78-F25B-4487-9D79-AA26F8BFAF1B}" srcOrd="8" destOrd="0" presId="urn:microsoft.com/office/officeart/2005/8/layout/default"/>
    <dgm:cxn modelId="{4FA53DAB-C43E-4461-8FA4-A4A837EB225A}" type="presParOf" srcId="{82E9B73A-7D23-4C7A-B937-68E13350C398}" destId="{8E973383-3676-42A1-A4FE-1FC3E21DE0D6}" srcOrd="9" destOrd="0" presId="urn:microsoft.com/office/officeart/2005/8/layout/default"/>
    <dgm:cxn modelId="{ACA15446-08D5-4DC8-B008-53910809F167}" type="presParOf" srcId="{82E9B73A-7D23-4C7A-B937-68E13350C398}" destId="{DAFCB1D7-2E97-40A5-A277-DE1B6532DCA8}" srcOrd="10" destOrd="0" presId="urn:microsoft.com/office/officeart/2005/8/layout/default"/>
    <dgm:cxn modelId="{7C0C5DAA-33A0-43B4-A843-46F9795F7F5F}" type="presParOf" srcId="{82E9B73A-7D23-4C7A-B937-68E13350C398}" destId="{663FA924-21B6-42EA-BCB7-344A7F55D62B}" srcOrd="11" destOrd="0" presId="urn:microsoft.com/office/officeart/2005/8/layout/default"/>
    <dgm:cxn modelId="{8C47391F-149C-4EFC-9755-3F63F06EDF0B}" type="presParOf" srcId="{82E9B73A-7D23-4C7A-B937-68E13350C398}" destId="{BAEC7BBD-0572-45DF-9188-EAA780A6D6C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85398-BEC8-4BCB-AC67-3EF085B472CF}">
      <dsp:nvSpPr>
        <dsp:cNvPr id="0" name=""/>
        <dsp:cNvSpPr/>
      </dsp:nvSpPr>
      <dsp:spPr>
        <a:xfrm>
          <a:off x="0" y="3985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Holidays can be a financhial burden</a:t>
          </a:r>
        </a:p>
      </dsp:txBody>
      <dsp:txXfrm>
        <a:off x="30442" y="70293"/>
        <a:ext cx="11213728" cy="562726"/>
      </dsp:txXfrm>
    </dsp:sp>
    <dsp:sp modelId="{4F363224-F65B-4333-BF61-56DA2E08B4DC}">
      <dsp:nvSpPr>
        <dsp:cNvPr id="0" name=""/>
        <dsp:cNvSpPr/>
      </dsp:nvSpPr>
      <dsp:spPr>
        <a:xfrm>
          <a:off x="0" y="73834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Not having enough time with family or having to much time with family</a:t>
          </a:r>
        </a:p>
      </dsp:txBody>
      <dsp:txXfrm>
        <a:off x="30442" y="768783"/>
        <a:ext cx="11213728" cy="562726"/>
      </dsp:txXfrm>
    </dsp:sp>
    <dsp:sp modelId="{15167F70-F5D9-4045-ACC8-7DCBB4CFB340}">
      <dsp:nvSpPr>
        <dsp:cNvPr id="0" name=""/>
        <dsp:cNvSpPr/>
      </dsp:nvSpPr>
      <dsp:spPr>
        <a:xfrm>
          <a:off x="0" y="143683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Pressure of gift giving</a:t>
          </a:r>
        </a:p>
      </dsp:txBody>
      <dsp:txXfrm>
        <a:off x="30442" y="1467273"/>
        <a:ext cx="11213728" cy="562726"/>
      </dsp:txXfrm>
    </dsp:sp>
    <dsp:sp modelId="{02D38F40-DDAB-4153-BA26-96448C81AAB4}">
      <dsp:nvSpPr>
        <dsp:cNvPr id="0" name=""/>
        <dsp:cNvSpPr/>
      </dsp:nvSpPr>
      <dsp:spPr>
        <a:xfrm>
          <a:off x="0" y="213532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Over indulging in food/drink</a:t>
          </a:r>
        </a:p>
      </dsp:txBody>
      <dsp:txXfrm>
        <a:off x="30442" y="2165763"/>
        <a:ext cx="11213728" cy="562726"/>
      </dsp:txXfrm>
    </dsp:sp>
    <dsp:sp modelId="{60D94836-2E5A-47BD-8B94-C29273D944A7}">
      <dsp:nvSpPr>
        <dsp:cNvPr id="0" name=""/>
        <dsp:cNvSpPr/>
      </dsp:nvSpPr>
      <dsp:spPr>
        <a:xfrm>
          <a:off x="0" y="283381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Wanting everything to be perfect</a:t>
          </a:r>
        </a:p>
      </dsp:txBody>
      <dsp:txXfrm>
        <a:off x="30442" y="2864253"/>
        <a:ext cx="11213728" cy="562726"/>
      </dsp:txXfrm>
    </dsp:sp>
    <dsp:sp modelId="{C4B3ACD9-E84A-45A5-AE35-0C0A92D74897}">
      <dsp:nvSpPr>
        <dsp:cNvPr id="0" name=""/>
        <dsp:cNvSpPr/>
      </dsp:nvSpPr>
      <dsp:spPr>
        <a:xfrm>
          <a:off x="0" y="3532301"/>
          <a:ext cx="1127461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Having to be organized and maintain a hectic schedule</a:t>
          </a:r>
        </a:p>
      </dsp:txBody>
      <dsp:txXfrm>
        <a:off x="30442" y="3562743"/>
        <a:ext cx="11213728" cy="56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BAB01-A9A4-4097-83B3-25FF0FE5C515}">
      <dsp:nvSpPr>
        <dsp:cNvPr id="0" name=""/>
        <dsp:cNvSpPr/>
      </dsp:nvSpPr>
      <dsp:spPr>
        <a:xfrm>
          <a:off x="0" y="2853"/>
          <a:ext cx="70037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1A13E-0AA8-4E39-BE65-4BBB07A4A91C}">
      <dsp:nvSpPr>
        <dsp:cNvPr id="0" name=""/>
        <dsp:cNvSpPr/>
      </dsp:nvSpPr>
      <dsp:spPr>
        <a:xfrm>
          <a:off x="0" y="2853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Fatigue</a:t>
          </a:r>
        </a:p>
      </dsp:txBody>
      <dsp:txXfrm>
        <a:off x="0" y="2853"/>
        <a:ext cx="7003777" cy="972983"/>
      </dsp:txXfrm>
    </dsp:sp>
    <dsp:sp modelId="{21E46A2B-431B-4D7E-ACEC-B1B448619677}">
      <dsp:nvSpPr>
        <dsp:cNvPr id="0" name=""/>
        <dsp:cNvSpPr/>
      </dsp:nvSpPr>
      <dsp:spPr>
        <a:xfrm>
          <a:off x="0" y="975836"/>
          <a:ext cx="700377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D6E66-8967-4CA7-B4E4-55ACB3B610E4}">
      <dsp:nvSpPr>
        <dsp:cNvPr id="0" name=""/>
        <dsp:cNvSpPr/>
      </dsp:nvSpPr>
      <dsp:spPr>
        <a:xfrm>
          <a:off x="0" y="975836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Stress </a:t>
          </a:r>
        </a:p>
      </dsp:txBody>
      <dsp:txXfrm>
        <a:off x="0" y="975836"/>
        <a:ext cx="7003777" cy="972983"/>
      </dsp:txXfrm>
    </dsp:sp>
    <dsp:sp modelId="{4C9CAC62-AF31-40F2-BD0F-1DCD8D841DBA}">
      <dsp:nvSpPr>
        <dsp:cNvPr id="0" name=""/>
        <dsp:cNvSpPr/>
      </dsp:nvSpPr>
      <dsp:spPr>
        <a:xfrm>
          <a:off x="0" y="1948819"/>
          <a:ext cx="700377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08520-5DC3-4E65-9755-1C6B7C777CDC}">
      <dsp:nvSpPr>
        <dsp:cNvPr id="0" name=""/>
        <dsp:cNvSpPr/>
      </dsp:nvSpPr>
      <dsp:spPr>
        <a:xfrm>
          <a:off x="0" y="1948819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Sabon Next LT"/>
            </a:rPr>
            <a:t>Irritability</a:t>
          </a:r>
          <a:endParaRPr lang="en-US" sz="4000" kern="1200" dirty="0"/>
        </a:p>
      </dsp:txBody>
      <dsp:txXfrm>
        <a:off x="0" y="1948819"/>
        <a:ext cx="7003777" cy="972983"/>
      </dsp:txXfrm>
    </dsp:sp>
    <dsp:sp modelId="{12C1B568-A4BF-46AF-9AE3-5C07B24293B9}">
      <dsp:nvSpPr>
        <dsp:cNvPr id="0" name=""/>
        <dsp:cNvSpPr/>
      </dsp:nvSpPr>
      <dsp:spPr>
        <a:xfrm>
          <a:off x="0" y="2921802"/>
          <a:ext cx="700377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B7E7A-19DC-4FAF-BE87-2461B7B9447C}">
      <dsp:nvSpPr>
        <dsp:cNvPr id="0" name=""/>
        <dsp:cNvSpPr/>
      </dsp:nvSpPr>
      <dsp:spPr>
        <a:xfrm>
          <a:off x="0" y="2921802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Sadness</a:t>
          </a:r>
        </a:p>
      </dsp:txBody>
      <dsp:txXfrm>
        <a:off x="0" y="2921802"/>
        <a:ext cx="7003777" cy="972983"/>
      </dsp:txXfrm>
    </dsp:sp>
    <dsp:sp modelId="{49E10EA1-FE4E-45E5-A5E7-BAC996C45DC0}">
      <dsp:nvSpPr>
        <dsp:cNvPr id="0" name=""/>
        <dsp:cNvSpPr/>
      </dsp:nvSpPr>
      <dsp:spPr>
        <a:xfrm>
          <a:off x="0" y="3894785"/>
          <a:ext cx="700377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1CB2D-06BF-49E9-995C-92AE124E5023}">
      <dsp:nvSpPr>
        <dsp:cNvPr id="0" name=""/>
        <dsp:cNvSpPr/>
      </dsp:nvSpPr>
      <dsp:spPr>
        <a:xfrm>
          <a:off x="0" y="3894785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Anger</a:t>
          </a:r>
          <a:r>
            <a:rPr lang="en-US" sz="4000" kern="1200" dirty="0">
              <a:latin typeface="Sabon Next LT"/>
            </a:rPr>
            <a:t> </a:t>
          </a:r>
          <a:endParaRPr lang="en-US" sz="4000" kern="1200" dirty="0"/>
        </a:p>
      </dsp:txBody>
      <dsp:txXfrm>
        <a:off x="0" y="3894785"/>
        <a:ext cx="7003777" cy="972983"/>
      </dsp:txXfrm>
    </dsp:sp>
    <dsp:sp modelId="{96ED3489-E573-487A-9B86-681E2489D520}">
      <dsp:nvSpPr>
        <dsp:cNvPr id="0" name=""/>
        <dsp:cNvSpPr/>
      </dsp:nvSpPr>
      <dsp:spPr>
        <a:xfrm>
          <a:off x="0" y="4867768"/>
          <a:ext cx="70037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1D2C0-0FF5-46BC-AB17-D17D0348BA2F}">
      <dsp:nvSpPr>
        <dsp:cNvPr id="0" name=""/>
        <dsp:cNvSpPr/>
      </dsp:nvSpPr>
      <dsp:spPr>
        <a:xfrm>
          <a:off x="0" y="4867768"/>
          <a:ext cx="7003777" cy="972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Grief</a:t>
          </a:r>
        </a:p>
      </dsp:txBody>
      <dsp:txXfrm>
        <a:off x="0" y="4867768"/>
        <a:ext cx="7003777" cy="972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69B2E-D510-47A2-A920-3C3500D12F25}">
      <dsp:nvSpPr>
        <dsp:cNvPr id="0" name=""/>
        <dsp:cNvSpPr/>
      </dsp:nvSpPr>
      <dsp:spPr>
        <a:xfrm>
          <a:off x="3523" y="71998"/>
          <a:ext cx="3435233" cy="108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Physical</a:t>
          </a:r>
        </a:p>
      </dsp:txBody>
      <dsp:txXfrm>
        <a:off x="3523" y="71998"/>
        <a:ext cx="3435233" cy="1087165"/>
      </dsp:txXfrm>
    </dsp:sp>
    <dsp:sp modelId="{4FBDDAA4-3810-4D53-A868-44EADE4DE963}">
      <dsp:nvSpPr>
        <dsp:cNvPr id="0" name=""/>
        <dsp:cNvSpPr/>
      </dsp:nvSpPr>
      <dsp:spPr>
        <a:xfrm>
          <a:off x="3523" y="1159164"/>
          <a:ext cx="3435233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Fatigue, sleep disturbance, muscle tension, headaches, gastrointestinal issues. </a:t>
          </a:r>
        </a:p>
      </dsp:txBody>
      <dsp:txXfrm>
        <a:off x="3523" y="1159164"/>
        <a:ext cx="3435233" cy="2964600"/>
      </dsp:txXfrm>
    </dsp:sp>
    <dsp:sp modelId="{39F9E64E-CBE1-4603-88E5-9F9E86EDAA6A}">
      <dsp:nvSpPr>
        <dsp:cNvPr id="0" name=""/>
        <dsp:cNvSpPr/>
      </dsp:nvSpPr>
      <dsp:spPr>
        <a:xfrm>
          <a:off x="3919689" y="71998"/>
          <a:ext cx="3435233" cy="108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Thoughts and Feelings</a:t>
          </a:r>
        </a:p>
      </dsp:txBody>
      <dsp:txXfrm>
        <a:off x="3919689" y="71998"/>
        <a:ext cx="3435233" cy="1087165"/>
      </dsp:txXfrm>
    </dsp:sp>
    <dsp:sp modelId="{8B1DF15D-14AA-4DFA-BA7A-5C2FB0672E3B}">
      <dsp:nvSpPr>
        <dsp:cNvPr id="0" name=""/>
        <dsp:cNvSpPr/>
      </dsp:nvSpPr>
      <dsp:spPr>
        <a:xfrm>
          <a:off x="3919689" y="1159164"/>
          <a:ext cx="3435233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Irritability, anxiety, worry, forgetfulness, low self-esteem, depression</a:t>
          </a:r>
        </a:p>
      </dsp:txBody>
      <dsp:txXfrm>
        <a:off x="3919689" y="1159164"/>
        <a:ext cx="3435233" cy="2964600"/>
      </dsp:txXfrm>
    </dsp:sp>
    <dsp:sp modelId="{5DA17DAE-6CE2-420F-B213-9A5FF74619A1}">
      <dsp:nvSpPr>
        <dsp:cNvPr id="0" name=""/>
        <dsp:cNvSpPr/>
      </dsp:nvSpPr>
      <dsp:spPr>
        <a:xfrm>
          <a:off x="7835855" y="71998"/>
          <a:ext cx="3435233" cy="1087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Behavioral Signs and Symptoms</a:t>
          </a:r>
        </a:p>
      </dsp:txBody>
      <dsp:txXfrm>
        <a:off x="7835855" y="71998"/>
        <a:ext cx="3435233" cy="1087165"/>
      </dsp:txXfrm>
    </dsp:sp>
    <dsp:sp modelId="{3C793FC8-23D0-4EA0-9976-973AEFADA102}">
      <dsp:nvSpPr>
        <dsp:cNvPr id="0" name=""/>
        <dsp:cNvSpPr/>
      </dsp:nvSpPr>
      <dsp:spPr>
        <a:xfrm>
          <a:off x="7835855" y="1159164"/>
          <a:ext cx="3435233" cy="2964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Negativity, procrastination, drug/alcohol use, over eating, lack of self-care</a:t>
          </a:r>
        </a:p>
      </dsp:txBody>
      <dsp:txXfrm>
        <a:off x="7835855" y="1159164"/>
        <a:ext cx="3435233" cy="2964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D762F-AEDA-4A3E-A290-24D17AAD2D5B}">
      <dsp:nvSpPr>
        <dsp:cNvPr id="0" name=""/>
        <dsp:cNvSpPr/>
      </dsp:nvSpPr>
      <dsp:spPr>
        <a:xfrm>
          <a:off x="4551333" y="1423"/>
          <a:ext cx="2171758" cy="1085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Sabon Next LT"/>
            </a:rPr>
            <a:t>People</a:t>
          </a:r>
          <a:endParaRPr lang="en-US" sz="2800" kern="1200" dirty="0"/>
        </a:p>
      </dsp:txBody>
      <dsp:txXfrm>
        <a:off x="4583137" y="33227"/>
        <a:ext cx="2108150" cy="1022271"/>
      </dsp:txXfrm>
    </dsp:sp>
    <dsp:sp modelId="{57670649-A112-4F4C-8692-9B445E413331}">
      <dsp:nvSpPr>
        <dsp:cNvPr id="0" name=""/>
        <dsp:cNvSpPr/>
      </dsp:nvSpPr>
      <dsp:spPr>
        <a:xfrm rot="3600000">
          <a:off x="5967761" y="1907852"/>
          <a:ext cx="1132751" cy="3800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6081778" y="1983863"/>
        <a:ext cx="904717" cy="228035"/>
      </dsp:txXfrm>
    </dsp:sp>
    <dsp:sp modelId="{27EDA1A0-1FC2-437C-A099-EFF815EF6AF9}">
      <dsp:nvSpPr>
        <dsp:cNvPr id="0" name=""/>
        <dsp:cNvSpPr/>
      </dsp:nvSpPr>
      <dsp:spPr>
        <a:xfrm>
          <a:off x="6345182" y="3108460"/>
          <a:ext cx="2171758" cy="1085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Sabon Next LT"/>
            </a:rPr>
            <a:t>"Stuff"</a:t>
          </a:r>
          <a:endParaRPr lang="en-US" sz="2800" kern="1200" dirty="0"/>
        </a:p>
      </dsp:txBody>
      <dsp:txXfrm>
        <a:off x="6376986" y="3140264"/>
        <a:ext cx="2108150" cy="1022271"/>
      </dsp:txXfrm>
    </dsp:sp>
    <dsp:sp modelId="{26A54CFD-BFD4-4206-AC63-A648C0289F67}">
      <dsp:nvSpPr>
        <dsp:cNvPr id="0" name=""/>
        <dsp:cNvSpPr/>
      </dsp:nvSpPr>
      <dsp:spPr>
        <a:xfrm rot="10800000">
          <a:off x="5070836" y="3461371"/>
          <a:ext cx="1132751" cy="3800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5184853" y="3537382"/>
        <a:ext cx="904717" cy="228035"/>
      </dsp:txXfrm>
    </dsp:sp>
    <dsp:sp modelId="{DF5148C2-6B37-46F0-99FF-8723B36E1EEE}">
      <dsp:nvSpPr>
        <dsp:cNvPr id="0" name=""/>
        <dsp:cNvSpPr/>
      </dsp:nvSpPr>
      <dsp:spPr>
        <a:xfrm>
          <a:off x="2757484" y="3108460"/>
          <a:ext cx="2171758" cy="1085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Sabon Next LT"/>
            </a:rPr>
            <a:t>Expectations</a:t>
          </a:r>
          <a:endParaRPr lang="en-US" sz="2800" kern="1200" dirty="0"/>
        </a:p>
      </dsp:txBody>
      <dsp:txXfrm>
        <a:off x="2789288" y="3140264"/>
        <a:ext cx="2108150" cy="1022271"/>
      </dsp:txXfrm>
    </dsp:sp>
    <dsp:sp modelId="{26BC6021-CAC2-4527-974F-260E75002454}">
      <dsp:nvSpPr>
        <dsp:cNvPr id="0" name=""/>
        <dsp:cNvSpPr/>
      </dsp:nvSpPr>
      <dsp:spPr>
        <a:xfrm rot="18000000">
          <a:off x="4173912" y="1907852"/>
          <a:ext cx="1132751" cy="3800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287929" y="1983863"/>
        <a:ext cx="904717" cy="228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3E38D-3E5D-49D0-90F8-79398B767AD5}">
      <dsp:nvSpPr>
        <dsp:cNvPr id="0" name=""/>
        <dsp:cNvSpPr/>
      </dsp:nvSpPr>
      <dsp:spPr>
        <a:xfrm>
          <a:off x="0" y="0"/>
          <a:ext cx="8938260" cy="1098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"Idealized togetherness"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Society pushes us to focus on this idea</a:t>
          </a:r>
        </a:p>
      </dsp:txBody>
      <dsp:txXfrm>
        <a:off x="32180" y="32180"/>
        <a:ext cx="7752667" cy="1034348"/>
      </dsp:txXfrm>
    </dsp:sp>
    <dsp:sp modelId="{0177FC15-3556-4408-81E5-86E39D2D368B}">
      <dsp:nvSpPr>
        <dsp:cNvPr id="0" name=""/>
        <dsp:cNvSpPr/>
      </dsp:nvSpPr>
      <dsp:spPr>
        <a:xfrm>
          <a:off x="788669" y="1281827"/>
          <a:ext cx="8938260" cy="1098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Expectations from self and others for "the best"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Look the best, dress, the best, have the best, be the best</a:t>
          </a:r>
        </a:p>
      </dsp:txBody>
      <dsp:txXfrm>
        <a:off x="820849" y="1314007"/>
        <a:ext cx="7371069" cy="1034348"/>
      </dsp:txXfrm>
    </dsp:sp>
    <dsp:sp modelId="{D13B69A8-A0A6-4300-A4EB-7966D7280247}">
      <dsp:nvSpPr>
        <dsp:cNvPr id="0" name=""/>
        <dsp:cNvSpPr/>
      </dsp:nvSpPr>
      <dsp:spPr>
        <a:xfrm>
          <a:off x="1577339" y="2563654"/>
          <a:ext cx="8938260" cy="10987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What are some expectations that you struggle with?</a:t>
          </a:r>
        </a:p>
      </dsp:txBody>
      <dsp:txXfrm>
        <a:off x="1609519" y="2595834"/>
        <a:ext cx="7371069" cy="1034348"/>
      </dsp:txXfrm>
    </dsp:sp>
    <dsp:sp modelId="{9050226C-5DAC-4296-AC8E-AB225C07929B}">
      <dsp:nvSpPr>
        <dsp:cNvPr id="0" name=""/>
        <dsp:cNvSpPr/>
      </dsp:nvSpPr>
      <dsp:spPr>
        <a:xfrm>
          <a:off x="8224099" y="833187"/>
          <a:ext cx="714160" cy="7141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384785" y="833187"/>
        <a:ext cx="392788" cy="537405"/>
      </dsp:txXfrm>
    </dsp:sp>
    <dsp:sp modelId="{CC96BD7D-A06D-4DF1-A812-210FB8FCD86D}">
      <dsp:nvSpPr>
        <dsp:cNvPr id="0" name=""/>
        <dsp:cNvSpPr/>
      </dsp:nvSpPr>
      <dsp:spPr>
        <a:xfrm>
          <a:off x="9012769" y="2107689"/>
          <a:ext cx="714160" cy="71416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9173455" y="2107689"/>
        <a:ext cx="392788" cy="537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1ECD6-134E-4030-B46F-C413D69B0A96}">
      <dsp:nvSpPr>
        <dsp:cNvPr id="0" name=""/>
        <dsp:cNvSpPr/>
      </dsp:nvSpPr>
      <dsp:spPr>
        <a:xfrm>
          <a:off x="3303" y="386219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Acknowledge how you are feelings. Do not pretend that everything is fine. </a:t>
          </a:r>
        </a:p>
      </dsp:txBody>
      <dsp:txXfrm>
        <a:off x="3303" y="386219"/>
        <a:ext cx="2621160" cy="1572696"/>
      </dsp:txXfrm>
    </dsp:sp>
    <dsp:sp modelId="{31667A1F-861A-46E8-B38B-3F7E4DCADC0C}">
      <dsp:nvSpPr>
        <dsp:cNvPr id="0" name=""/>
        <dsp:cNvSpPr/>
      </dsp:nvSpPr>
      <dsp:spPr>
        <a:xfrm>
          <a:off x="2886580" y="386219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Ask for help if you need to</a:t>
          </a:r>
        </a:p>
      </dsp:txBody>
      <dsp:txXfrm>
        <a:off x="2886580" y="386219"/>
        <a:ext cx="2621160" cy="1572696"/>
      </dsp:txXfrm>
    </dsp:sp>
    <dsp:sp modelId="{E5203C97-DAB3-47D0-9667-F934C202F122}">
      <dsp:nvSpPr>
        <dsp:cNvPr id="0" name=""/>
        <dsp:cNvSpPr/>
      </dsp:nvSpPr>
      <dsp:spPr>
        <a:xfrm>
          <a:off x="5769857" y="386219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Volunteer- this is a good way to lift your spirits and help others</a:t>
          </a:r>
        </a:p>
      </dsp:txBody>
      <dsp:txXfrm>
        <a:off x="5769857" y="386219"/>
        <a:ext cx="2621160" cy="1572696"/>
      </dsp:txXfrm>
    </dsp:sp>
    <dsp:sp modelId="{F84F7DFB-8169-4DB4-9F78-D8417D86AEEA}">
      <dsp:nvSpPr>
        <dsp:cNvPr id="0" name=""/>
        <dsp:cNvSpPr/>
      </dsp:nvSpPr>
      <dsp:spPr>
        <a:xfrm>
          <a:off x="8653134" y="386219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Make time for yourself/ selfcare- It can be just 15 minutes per day.</a:t>
          </a:r>
        </a:p>
      </dsp:txBody>
      <dsp:txXfrm>
        <a:off x="8653134" y="386219"/>
        <a:ext cx="2621160" cy="1572696"/>
      </dsp:txXfrm>
    </dsp:sp>
    <dsp:sp modelId="{25733C78-F25B-4487-9D79-AA26F8BFAF1B}">
      <dsp:nvSpPr>
        <dsp:cNvPr id="0" name=""/>
        <dsp:cNvSpPr/>
      </dsp:nvSpPr>
      <dsp:spPr>
        <a:xfrm>
          <a:off x="1444942" y="2221031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Get in touch with nature</a:t>
          </a:r>
        </a:p>
      </dsp:txBody>
      <dsp:txXfrm>
        <a:off x="1444942" y="2221031"/>
        <a:ext cx="2621160" cy="1572696"/>
      </dsp:txXfrm>
    </dsp:sp>
    <dsp:sp modelId="{DAFCB1D7-2E97-40A5-A277-DE1B6532DCA8}">
      <dsp:nvSpPr>
        <dsp:cNvPr id="0" name=""/>
        <dsp:cNvSpPr/>
      </dsp:nvSpPr>
      <dsp:spPr>
        <a:xfrm>
          <a:off x="4328219" y="2221031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Listen to holiday music or anything music that makes you like. </a:t>
          </a:r>
        </a:p>
      </dsp:txBody>
      <dsp:txXfrm>
        <a:off x="4328219" y="2221031"/>
        <a:ext cx="2621160" cy="1572696"/>
      </dsp:txXfrm>
    </dsp:sp>
    <dsp:sp modelId="{BAEC7BBD-0572-45DF-9188-EAA780A6D6C3}">
      <dsp:nvSpPr>
        <dsp:cNvPr id="0" name=""/>
        <dsp:cNvSpPr/>
      </dsp:nvSpPr>
      <dsp:spPr>
        <a:xfrm>
          <a:off x="7211495" y="2221031"/>
          <a:ext cx="2621160" cy="15726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Give someone a gift who is not expecting it</a:t>
          </a:r>
        </a:p>
      </dsp:txBody>
      <dsp:txXfrm>
        <a:off x="7211495" y="2221031"/>
        <a:ext cx="2621160" cy="1572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8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3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7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6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8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Bird on a flower stem">
            <a:extLst>
              <a:ext uri="{FF2B5EF4-FFF2-40B4-BE49-F238E27FC236}">
                <a16:creationId xmlns:a16="http://schemas.microsoft.com/office/drawing/2014/main" id="{1635AAA0-3380-4868-9C74-5CF055DEC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4729" r="-1" b="996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" y="744909"/>
            <a:ext cx="12073504" cy="2613893"/>
          </a:xfrm>
        </p:spPr>
        <p:txBody>
          <a:bodyPr anchor="b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Coping with the Holidays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703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</a:rPr>
              <a:t>Alina Craven, MSW, LCSW, RPT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</a:rPr>
              <a:t>Kristy Dobbins, MSW, LCSWA</a:t>
            </a:r>
          </a:p>
          <a:p>
            <a:pPr>
              <a:lnSpc>
                <a:spcPct val="100000"/>
              </a:lnSpc>
            </a:pPr>
            <a:endParaRPr lang="en-US" sz="1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0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400" dirty="0" err="1">
                <a:solidFill>
                  <a:srgbClr val="FFFFFF"/>
                </a:solidFill>
              </a:rPr>
              <a:t>Lorven</a:t>
            </a:r>
            <a:r>
              <a:rPr lang="en-US" sz="1400" dirty="0">
                <a:solidFill>
                  <a:srgbClr val="FFFFFF"/>
                </a:solidFill>
              </a:rPr>
              <a:t> Child and Family Development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264 Greensboro St Ext.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FFFFFF"/>
                </a:solidFill>
              </a:rPr>
              <a:t>Lexington, NC 27295</a:t>
            </a:r>
          </a:p>
          <a:p>
            <a:pPr>
              <a:lnSpc>
                <a:spcPct val="100000"/>
              </a:lnSpc>
            </a:pPr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6C45D-EBD7-4B30-81B6-354BCB66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6800"/>
            <a:ext cx="5410200" cy="100503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Sabon Next LT"/>
              </a:rPr>
              <a:t>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BB879-2DB9-4D2C-9E71-7804E83C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962" y="2625305"/>
            <a:ext cx="5812766" cy="30796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Boundaries are defined rules or limits that someone established to protect their security and wellbeing around others. </a:t>
            </a:r>
          </a:p>
          <a:p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We identify and express how others can behave around us to that we feel safe.</a:t>
            </a:r>
          </a:p>
          <a:p>
            <a:pPr marL="457200" lvl="1" indent="0">
              <a:buNone/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15DEDA-90D1-42ED-BB06-073A8C16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324187"/>
            <a:ext cx="4209625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ABC3-6BC8-4B7C-82C1-9FF47259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abon Next LT"/>
              </a:rPr>
              <a:t>Tips on Setting Boundaries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5E01-545B-45DE-BBEE-6EF3518B8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Give yourself permission to make your safety and comfort a priority</a:t>
            </a:r>
          </a:p>
          <a:p>
            <a:r>
              <a:rPr lang="en-US" dirty="0"/>
              <a:t>Name your limit- be able to identify and express limits to help you emotionally and physically. </a:t>
            </a:r>
          </a:p>
          <a:p>
            <a:r>
              <a:rPr lang="en-US" dirty="0"/>
              <a:t>Be consistent- help other understand and hear limits by expressing them clearly. Speak direct, simple, and clear.</a:t>
            </a:r>
          </a:p>
          <a:p>
            <a:pPr lvl="1" indent="0"/>
            <a:r>
              <a:rPr lang="en-US" dirty="0"/>
              <a:t>I Statements- I feel____ when ______because ____. I need______</a:t>
            </a:r>
          </a:p>
          <a:p>
            <a:r>
              <a:rPr lang="en-US" dirty="0"/>
              <a:t>You can always start small and work your way up. Seek support if 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1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DB362-9771-4A3C-B9E5-6777F34C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2CD9A-BA9F-4FF2-B121-665C0989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94623"/>
            <a:ext cx="10381713" cy="21310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Expectations VS Reality</a:t>
            </a:r>
            <a:r>
              <a:rPr lang="en-US" dirty="0"/>
              <a:t> 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D4363-EDF7-455D-B83A-9343AD20F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4248C9-9186-4DBE-9F5D-F02133F84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935880-05FC-4BA7-B658-EB15C9423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4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4EE5B1CD-5F95-4F9C-AD47-48EBED5A4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9814" y="2718790"/>
            <a:ext cx="5179237" cy="3534829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710AD39-B357-44FA-A22D-8108FF59E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57" y="2724884"/>
            <a:ext cx="5179237" cy="35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DA1F5A-F3A8-40DA-ADE6-E0B4D99C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5800" y="0"/>
            <a:ext cx="7693152" cy="6858000"/>
            <a:chOff x="4495800" y="0"/>
            <a:chExt cx="7693152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DD0C04-CED1-41AA-B09D-56D69AC96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26FC46-8960-4F28-92D0-94C9F69A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43054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070D2A-94BE-4429-AEEE-6AA44A34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Sabon Next LT"/>
              </a:rPr>
              <a:t>What are the expectations?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59952D-17F4-4917-9E39-4993D5CCA0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183801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955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0CED0-FA82-4D17-B2F3-B99F83D3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Sabon Next LT"/>
              </a:rPr>
              <a:t>Adjusting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D4F89-472C-4A68-85C4-895F0C8CB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Do not aim for perfection</a:t>
            </a:r>
          </a:p>
          <a:p>
            <a:r>
              <a:rPr lang="en-US" dirty="0"/>
              <a:t>Expect things to go wrong</a:t>
            </a:r>
          </a:p>
          <a:p>
            <a:r>
              <a:rPr lang="en-US" dirty="0"/>
              <a:t>Make realistic plans that are likely to happen. This will make your holiday more enjoyable</a:t>
            </a:r>
          </a:p>
          <a:p>
            <a:r>
              <a:rPr lang="en-US" dirty="0"/>
              <a:t>Plan how you plan to handle things to the best of your ability. Look at things that have happened in the past for a guide.</a:t>
            </a:r>
          </a:p>
          <a:p>
            <a:r>
              <a:rPr lang="en-US" dirty="0"/>
              <a:t>Think about contingency plans if possible. Sometimes it is more helpful to be able to "roll with" the changes since it is not possible to plan everything.</a:t>
            </a:r>
          </a:p>
        </p:txBody>
      </p:sp>
    </p:spTree>
    <p:extLst>
      <p:ext uri="{BB962C8B-B14F-4D97-AF65-F5344CB8AC3E}">
        <p14:creationId xmlns:p14="http://schemas.microsoft.com/office/powerpoint/2010/main" val="147697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87134-BEF8-4DC7-BA89-B2A6CA89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-588208"/>
            <a:ext cx="5792581" cy="38806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Sabon Next LT"/>
              </a:rPr>
              <a:t>How much is enough?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E12DDBC-29E4-4512-A1D4-CA6341027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8" r="6803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ECE27-0ECE-44B7-9098-2C3668438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850" y="2206925"/>
            <a:ext cx="5332164" cy="31175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</a:rPr>
              <a:t>93% of Americans exchange gifts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</a:rPr>
              <a:t>What makes gift giving stressful?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</a:rPr>
              <a:t>What is the reason for the holiday gifts?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</a:rPr>
              <a:t>How do we encourage more meaning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    in gift giving?</a:t>
            </a:r>
          </a:p>
          <a:p>
            <a:pPr>
              <a:lnSpc>
                <a:spcPct val="100000"/>
              </a:lnSpc>
            </a:pP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7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DA1F5A-F3A8-40DA-ADE6-E0B4D99C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5800" y="0"/>
            <a:ext cx="7693152" cy="6858000"/>
            <a:chOff x="4495800" y="0"/>
            <a:chExt cx="7693152" cy="6858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DD0C04-CED1-41AA-B09D-56D69AC96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26FC46-8960-4F28-92D0-94C9F69A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43054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31A0F5-4773-4448-B5AA-DF494DE6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Sabon Next LT"/>
              </a:rPr>
              <a:t>Stress Management </a:t>
            </a:r>
            <a:br>
              <a:rPr lang="en-US" dirty="0">
                <a:cs typeface="Sabon Next LT"/>
              </a:rPr>
            </a:br>
            <a:r>
              <a:rPr lang="en-US" dirty="0">
                <a:cs typeface="Sabon Next LT"/>
              </a:rPr>
              <a:t>For the holidays, or any time of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EFE230-A3F9-4B18-B3A8-62D719D220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587036"/>
              </p:ext>
            </p:extLst>
          </p:nvPr>
        </p:nvGraphicFramePr>
        <p:xfrm>
          <a:off x="651295" y="2457091"/>
          <a:ext cx="11277599" cy="4179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43855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B4CC-E96F-444F-9FE7-ECF31737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Sabon Next LT"/>
              </a:rPr>
              <a:t>Quick Techniques for Stress Relief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4D40-E1B4-465C-B890-55A6CF82B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11404008" cy="4727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Talk to someone who listens</a:t>
            </a:r>
            <a:endParaRPr lang="en-US"/>
          </a:p>
          <a:p>
            <a:r>
              <a:rPr lang="en-US" dirty="0"/>
              <a:t>Practice "Belly breathing"</a:t>
            </a:r>
          </a:p>
          <a:p>
            <a:r>
              <a:rPr lang="en-US" dirty="0"/>
              <a:t>Visualize a calm and relaxing scene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28667C-E9EE-40EC-9793-E4F008F02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21" y="1666146"/>
            <a:ext cx="2743200" cy="2375520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1AB099BA-4923-4C58-88D3-C29D77857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1" y="3897702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5793D-F46A-4CD3-B1E3-C4AD77113EEA}"/>
              </a:ext>
            </a:extLst>
          </p:cNvPr>
          <p:cNvSpPr txBox="1"/>
          <p:nvPr/>
        </p:nvSpPr>
        <p:spPr>
          <a:xfrm>
            <a:off x="4379343" y="4206815"/>
            <a:ext cx="7358332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Do the "Five Senses" Exercise</a:t>
            </a:r>
            <a:endParaRPr lang="en-US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10 minutes of exercise or stretching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/>
              <a:t>Visualize a calm relaxing scene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9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79FA-7497-4348-ABC5-A095873D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Sabon Next LT"/>
              </a:rPr>
              <a:t>Quick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F34C-DEB1-4459-8C87-BDB866526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Start your plan now</a:t>
            </a:r>
          </a:p>
          <a:p>
            <a:r>
              <a:rPr lang="en-US" sz="3200" dirty="0"/>
              <a:t>Recognize what it is in your control and be prepared to roll what is not</a:t>
            </a:r>
          </a:p>
          <a:p>
            <a:r>
              <a:rPr lang="en-US" sz="3200" dirty="0"/>
              <a:t>Set limits/boundaries</a:t>
            </a:r>
          </a:p>
          <a:p>
            <a:r>
              <a:rPr lang="en-US" sz="3200" dirty="0"/>
              <a:t>Focus on what is important to YOU</a:t>
            </a:r>
          </a:p>
        </p:txBody>
      </p:sp>
    </p:spTree>
    <p:extLst>
      <p:ext uri="{BB962C8B-B14F-4D97-AF65-F5344CB8AC3E}">
        <p14:creationId xmlns:p14="http://schemas.microsoft.com/office/powerpoint/2010/main" val="1447086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924463-4DB7-437D-85B1-7EE5042DE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4E975-303E-47A8-B594-8B8635D99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E09A4F-A15B-47D3-8D0C-5312542A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050247-430F-4B46-AB4B-EF8831953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E69A1C-E919-43B0-BA1D-6599CABD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19E882-12EA-4946-A93B-09E6EA13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Different snowflake patterns with vivid colors">
            <a:extLst>
              <a:ext uri="{FF2B5EF4-FFF2-40B4-BE49-F238E27FC236}">
                <a16:creationId xmlns:a16="http://schemas.microsoft.com/office/drawing/2014/main" id="{80EA96AD-A8F6-487A-A8F3-F2673419C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1" y="687238"/>
            <a:ext cx="10981427" cy="5598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D8EB6A-5813-445E-BAD1-202C165112FB}"/>
              </a:ext>
            </a:extLst>
          </p:cNvPr>
          <p:cNvSpPr txBox="1"/>
          <p:nvPr/>
        </p:nvSpPr>
        <p:spPr>
          <a:xfrm>
            <a:off x="1273835" y="1834551"/>
            <a:ext cx="9802481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>
                <a:latin typeface="Blackadder ITC"/>
              </a:rPr>
              <a:t>Thank you!</a:t>
            </a:r>
            <a:endParaRPr lang="en-US" sz="8000" dirty="0">
              <a:latin typeface="Avenir Next LT Pro"/>
            </a:endParaRPr>
          </a:p>
          <a:p>
            <a:pPr algn="ctr">
              <a:lnSpc>
                <a:spcPct val="150000"/>
              </a:lnSpc>
            </a:pPr>
            <a:r>
              <a:rPr lang="en-US" sz="9600" dirty="0">
                <a:latin typeface="Blackadder ITC"/>
              </a:rPr>
              <a:t>Happy Holidays</a:t>
            </a:r>
          </a:p>
        </p:txBody>
      </p:sp>
    </p:spTree>
    <p:extLst>
      <p:ext uri="{BB962C8B-B14F-4D97-AF65-F5344CB8AC3E}">
        <p14:creationId xmlns:p14="http://schemas.microsoft.com/office/powerpoint/2010/main" val="4771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14763DA8-CE3A-4B30-B2F5-0D128777F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F6B75A5A-FDA7-4C8E-BD65-8506C42AA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6AFCAB-12BF-4A0B-B089-A794259D2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BA5035-611F-48E5-93DA-87799D88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599"/>
            <a:ext cx="4191000" cy="91446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cs typeface="Sabon Next LT"/>
              </a:rPr>
              <a:t>Objectives</a:t>
            </a:r>
            <a:endParaRPr lang="en-US">
              <a:cs typeface="Sabon Next 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A506-DD0D-4A08-8F9B-83079BE41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1718094"/>
            <a:ext cx="5024616" cy="498175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endParaRPr lang="en-US" sz="2000"/>
          </a:p>
          <a:p>
            <a:pPr>
              <a:lnSpc>
                <a:spcPct val="100000"/>
              </a:lnSpc>
            </a:pPr>
            <a:r>
              <a:rPr lang="en-US" sz="2000"/>
              <a:t>Look at what causes stress during the holidays</a:t>
            </a:r>
          </a:p>
          <a:p>
            <a:pPr>
              <a:lnSpc>
                <a:spcPct val="100000"/>
              </a:lnSpc>
            </a:pPr>
            <a:endParaRPr lang="en-US" sz="2000"/>
          </a:p>
          <a:p>
            <a:pPr>
              <a:lnSpc>
                <a:spcPct val="100000"/>
              </a:lnSpc>
            </a:pPr>
            <a:r>
              <a:rPr lang="en-US" sz="2000"/>
              <a:t>Discuss ways to decrease stress</a:t>
            </a:r>
          </a:p>
          <a:p>
            <a:pPr>
              <a:lnSpc>
                <a:spcPct val="100000"/>
              </a:lnSpc>
            </a:pPr>
            <a:endParaRPr lang="en-US" sz="2000"/>
          </a:p>
          <a:p>
            <a:pPr>
              <a:lnSpc>
                <a:spcPct val="100000"/>
              </a:lnSpc>
            </a:pPr>
            <a:r>
              <a:rPr lang="en-US" sz="2000"/>
              <a:t>Focus on ways to cope and manage stress 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9A4BDA76-9A83-46F6-AD16-D38A9C7F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169229"/>
            <a:ext cx="5881672" cy="43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9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10" descr="Infinite question marks in 3D rendering">
            <a:extLst>
              <a:ext uri="{FF2B5EF4-FFF2-40B4-BE49-F238E27FC236}">
                <a16:creationId xmlns:a16="http://schemas.microsoft.com/office/drawing/2014/main" id="{D6ACE3B1-3394-426C-865E-EF9B73F43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633" b="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0A72A-8DEB-45B6-A362-919F189C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88" y="896525"/>
            <a:ext cx="7934241" cy="17566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464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2" name="Picture 35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33" name="Rectangle 37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3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BF9AF5CF-AE21-453A-8D3F-6D9FC64A1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8395" y="0"/>
            <a:ext cx="618138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21589-87BA-4335-AF40-EFC2581B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196" y="744909"/>
            <a:ext cx="6165772" cy="465066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What is your biggest stressor this holiday season?</a:t>
            </a:r>
            <a:endParaRPr lang="en-US" sz="6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79AECD-175A-4F8E-98CE-F42417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486F97-4C7D-4D9F-9D44-D94D553A4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9" name="Picture 45">
              <a:extLst>
                <a:ext uri="{FF2B5EF4-FFF2-40B4-BE49-F238E27FC236}">
                  <a16:creationId xmlns:a16="http://schemas.microsoft.com/office/drawing/2014/main" id="{34DFF9E9-1483-4F2A-AC73-917348B9A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B66297C-88AB-4FFB-AD4A-FD12C8B63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762" y="567942"/>
            <a:ext cx="4344815" cy="57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0FD3-6FA4-4DE3-B5D1-1AEFED02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Sabon Next LT"/>
              </a:rPr>
              <a:t>What makes the holidays so stressful?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E694A03-ECBB-460A-A1F5-C077CC88F5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189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7BDB5-BE0D-446B-AA57-16A1D859E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08FD00-E296-493C-89F7-EE7DB15D2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9000E1-E55C-4724-B0E8-CC588826F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09761D-A176-4FB3-87EF-7584B982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" y="214756"/>
            <a:ext cx="4646760" cy="49740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cs typeface="Sabon Next LT"/>
              </a:rPr>
              <a:t>Common negative emotions experienced during the holiday season</a:t>
            </a:r>
            <a:endParaRPr lang="en-US" dirty="0">
              <a:cs typeface="Sabon Next 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3805F7-223A-49ED-817E-7DBE408524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718346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877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B9C007-EA19-47BE-B112-33839CC9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112539"/>
            <a:ext cx="6587705" cy="24322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Sabon Next LT"/>
              </a:rPr>
              <a:t>Positive things about the holidays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29C69-BB53-4202-8A54-358BA2D3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219"/>
            <a:ext cx="5638437" cy="38031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Spending time with family and friends</a:t>
            </a:r>
          </a:p>
          <a:p>
            <a:r>
              <a:rPr lang="en-US" sz="2400" dirty="0"/>
              <a:t>Expressing gratitude for what we have</a:t>
            </a:r>
          </a:p>
          <a:p>
            <a:r>
              <a:rPr lang="en-US" sz="2400" dirty="0"/>
              <a:t>Celebrate traditions- (spiritual, rituals, cultural, family, and personal)</a:t>
            </a:r>
          </a:p>
        </p:txBody>
      </p:sp>
      <p:pic>
        <p:nvPicPr>
          <p:cNvPr id="5" name="Picture 4" descr="Sparkler at night with Christmas tree">
            <a:extLst>
              <a:ext uri="{FF2B5EF4-FFF2-40B4-BE49-F238E27FC236}">
                <a16:creationId xmlns:a16="http://schemas.microsoft.com/office/drawing/2014/main" id="{437A0A4C-9845-4D1D-A6CC-54152EE35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31" r="33358" b="-3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65B3-E555-414C-AA99-D966AD71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cs typeface="Sabon Next LT"/>
              </a:rPr>
              <a:t>How do I know if I am stressed?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C74A6E6-4D84-4778-BAAD-5237F5DCE4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694" y="1949450"/>
          <a:ext cx="11274612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01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06C35EF-DBC8-41DC-A647-F1E0F599B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DEB0BA5-59CA-4DBF-A716-BEEC67603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DAA8545C-2832-4EB7-9624-D6EEA011A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1981" y="1"/>
            <a:ext cx="5236971" cy="6858000"/>
            <a:chOff x="20829" y="1"/>
            <a:chExt cx="5236971" cy="6857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DB8A50-D39E-4D33-819B-739ECB9D1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3DCB7945-057F-4373-B268-FF1BE88A4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521423-14A5-41A4-9981-490052E1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32" y="200379"/>
            <a:ext cx="10437961" cy="16645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cs typeface="Sabon Next LT"/>
              </a:rPr>
              <a:t>CYCLE OF HOILDAY STRESS</a:t>
            </a:r>
          </a:p>
        </p:txBody>
      </p:sp>
      <p:graphicFrame>
        <p:nvGraphicFramePr>
          <p:cNvPr id="4" name="Diagram 7">
            <a:extLst>
              <a:ext uri="{FF2B5EF4-FFF2-40B4-BE49-F238E27FC236}">
                <a16:creationId xmlns:a16="http://schemas.microsoft.com/office/drawing/2014/main" id="{AA86B5EE-A471-4CE3-88C4-A28AACFAA0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8788" y="1949450"/>
          <a:ext cx="1127442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594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8C1F-C74F-49E4-A6C3-B6BEC524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cs typeface="Sabon Next LT"/>
              </a:rPr>
              <a:t>Dealing with difficult family members/people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B7C9-8D85-49EF-A914-E2A922F63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776922"/>
            <a:ext cx="11274612" cy="46558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Plan ahead – identify the people who you think will be the most difficult and plan how you want to interact with them</a:t>
            </a:r>
          </a:p>
          <a:p>
            <a:r>
              <a:rPr lang="en-US" dirty="0"/>
              <a:t>Avoid hot topics</a:t>
            </a:r>
          </a:p>
          <a:p>
            <a:r>
              <a:rPr lang="en-US" dirty="0"/>
              <a:t>Avoid over indulging (ex. Alcohol)</a:t>
            </a:r>
          </a:p>
          <a:p>
            <a:r>
              <a:rPr lang="en-US" dirty="0"/>
              <a:t>Letting go of the need for perfection and focus on being present </a:t>
            </a:r>
          </a:p>
          <a:p>
            <a:r>
              <a:rPr lang="en-US" dirty="0"/>
              <a:t>Practice gratitude- focus on finding something positive about your family and friends.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13448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773</Words>
  <Application>Microsoft Office PowerPoint</Application>
  <PresentationFormat>Widescreen</PresentationFormat>
  <Paragraphs>107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AvenirNext LT Pro Medium</vt:lpstr>
      <vt:lpstr>Blackadder ITC</vt:lpstr>
      <vt:lpstr>Sabon Next LT</vt:lpstr>
      <vt:lpstr>DappledVTI</vt:lpstr>
      <vt:lpstr>Coping with the Holidays</vt:lpstr>
      <vt:lpstr>Objectives</vt:lpstr>
      <vt:lpstr>What is your biggest stressor this holiday season?</vt:lpstr>
      <vt:lpstr>What makes the holidays so stressful?</vt:lpstr>
      <vt:lpstr>Common negative emotions experienced during the holiday season</vt:lpstr>
      <vt:lpstr>Positive things about the holidays</vt:lpstr>
      <vt:lpstr>How do I know if I am stressed?</vt:lpstr>
      <vt:lpstr>CYCLE OF HOILDAY STRESS</vt:lpstr>
      <vt:lpstr>Dealing with difficult family members/people</vt:lpstr>
      <vt:lpstr>Boundaries</vt:lpstr>
      <vt:lpstr>Tips on Setting Boundaries</vt:lpstr>
      <vt:lpstr>Expectations VS Reality </vt:lpstr>
      <vt:lpstr>What are the expectations?</vt:lpstr>
      <vt:lpstr>Adjusting Expectations</vt:lpstr>
      <vt:lpstr>How much is enough?</vt:lpstr>
      <vt:lpstr>Stress Management  For the holidays, or any time of year</vt:lpstr>
      <vt:lpstr>Quick Techniques for Stress Relief</vt:lpstr>
      <vt:lpstr>Quick Overview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Kasey L. Wilkie</dc:creator>
  <cp:lastModifiedBy>Kasey L. Wilkie</cp:lastModifiedBy>
  <cp:revision>640</cp:revision>
  <dcterms:created xsi:type="dcterms:W3CDTF">2021-12-10T18:10:09Z</dcterms:created>
  <dcterms:modified xsi:type="dcterms:W3CDTF">2022-11-18T17:42:06Z</dcterms:modified>
</cp:coreProperties>
</file>